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494" y="-14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1" i="1">
                <a:solidFill>
                  <a:srgbClr val="0E456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1">
                <a:solidFill>
                  <a:srgbClr val="0E456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1">
                <a:solidFill>
                  <a:srgbClr val="0E456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18287553" y="1028700"/>
                </a:moveTo>
                <a:lnTo>
                  <a:pt x="0" y="1028700"/>
                </a:lnTo>
                <a:lnTo>
                  <a:pt x="0" y="0"/>
                </a:lnTo>
                <a:lnTo>
                  <a:pt x="18287553" y="0"/>
                </a:lnTo>
                <a:lnTo>
                  <a:pt x="18287553" y="1028700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700" b="1" i="1">
                <a:solidFill>
                  <a:srgbClr val="0E456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723" y="-28794"/>
            <a:ext cx="15053341" cy="1942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700" b="1" i="1">
                <a:solidFill>
                  <a:srgbClr val="0E456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82912" y="2015216"/>
            <a:ext cx="11043919" cy="426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4416" y="9602749"/>
            <a:ext cx="113664" cy="684530"/>
          </a:xfrm>
          <a:custGeom>
            <a:avLst/>
            <a:gdLst/>
            <a:ahLst/>
            <a:cxnLst/>
            <a:rect l="l" t="t" r="r" b="b"/>
            <a:pathLst>
              <a:path w="113664" h="684529">
                <a:moveTo>
                  <a:pt x="0" y="684250"/>
                </a:moveTo>
                <a:lnTo>
                  <a:pt x="22854" y="604451"/>
                </a:lnTo>
                <a:lnTo>
                  <a:pt x="34534" y="559459"/>
                </a:lnTo>
                <a:lnTo>
                  <a:pt x="45457" y="514166"/>
                </a:lnTo>
                <a:lnTo>
                  <a:pt x="55615" y="468580"/>
                </a:lnTo>
                <a:lnTo>
                  <a:pt x="65001" y="422708"/>
                </a:lnTo>
                <a:lnTo>
                  <a:pt x="73609" y="376557"/>
                </a:lnTo>
                <a:lnTo>
                  <a:pt x="81431" y="330135"/>
                </a:lnTo>
                <a:lnTo>
                  <a:pt x="88460" y="283448"/>
                </a:lnTo>
                <a:lnTo>
                  <a:pt x="94689" y="236504"/>
                </a:lnTo>
                <a:lnTo>
                  <a:pt x="100110" y="189309"/>
                </a:lnTo>
                <a:lnTo>
                  <a:pt x="104717" y="141871"/>
                </a:lnTo>
                <a:lnTo>
                  <a:pt x="108502" y="94198"/>
                </a:lnTo>
                <a:lnTo>
                  <a:pt x="111459" y="46296"/>
                </a:lnTo>
                <a:lnTo>
                  <a:pt x="113499" y="0"/>
                </a:lnTo>
              </a:path>
            </a:pathLst>
          </a:custGeom>
          <a:ln w="1904999">
            <a:solidFill>
              <a:srgbClr val="F5F5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74657" y="8563445"/>
            <a:ext cx="16139160" cy="0"/>
          </a:xfrm>
          <a:custGeom>
            <a:avLst/>
            <a:gdLst/>
            <a:ahLst/>
            <a:cxnLst/>
            <a:rect l="l" t="t" r="r" b="b"/>
            <a:pathLst>
              <a:path w="16139160">
                <a:moveTo>
                  <a:pt x="0" y="0"/>
                </a:moveTo>
                <a:lnTo>
                  <a:pt x="16138683" y="0"/>
                </a:lnTo>
              </a:path>
            </a:pathLst>
          </a:custGeom>
          <a:ln w="38099">
            <a:solidFill>
              <a:srgbClr val="17726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8706" y="312404"/>
            <a:ext cx="586740" cy="481330"/>
          </a:xfrm>
          <a:custGeom>
            <a:avLst/>
            <a:gdLst/>
            <a:ahLst/>
            <a:cxnLst/>
            <a:rect l="l" t="t" r="r" b="b"/>
            <a:pathLst>
              <a:path w="586740" h="481330">
                <a:moveTo>
                  <a:pt x="56714" y="376097"/>
                </a:moveTo>
                <a:lnTo>
                  <a:pt x="44714" y="376097"/>
                </a:lnTo>
                <a:lnTo>
                  <a:pt x="39073" y="373762"/>
                </a:lnTo>
                <a:lnTo>
                  <a:pt x="2334" y="337021"/>
                </a:lnTo>
                <a:lnTo>
                  <a:pt x="0" y="331383"/>
                </a:lnTo>
                <a:lnTo>
                  <a:pt x="0" y="319382"/>
                </a:lnTo>
                <a:lnTo>
                  <a:pt x="2334" y="313743"/>
                </a:lnTo>
                <a:lnTo>
                  <a:pt x="309505" y="6570"/>
                </a:lnTo>
                <a:lnTo>
                  <a:pt x="316932" y="1642"/>
                </a:lnTo>
                <a:lnTo>
                  <a:pt x="325390" y="0"/>
                </a:lnTo>
                <a:lnTo>
                  <a:pt x="333849" y="1642"/>
                </a:lnTo>
                <a:lnTo>
                  <a:pt x="341280" y="6570"/>
                </a:lnTo>
                <a:lnTo>
                  <a:pt x="369524" y="34823"/>
                </a:lnTo>
                <a:lnTo>
                  <a:pt x="374453" y="42249"/>
                </a:lnTo>
                <a:lnTo>
                  <a:pt x="376096" y="50706"/>
                </a:lnTo>
                <a:lnTo>
                  <a:pt x="374453" y="59163"/>
                </a:lnTo>
                <a:lnTo>
                  <a:pt x="369524" y="66588"/>
                </a:lnTo>
                <a:lnTo>
                  <a:pt x="62355" y="373762"/>
                </a:lnTo>
                <a:lnTo>
                  <a:pt x="56714" y="376097"/>
                </a:lnTo>
                <a:close/>
              </a:path>
              <a:path w="586740" h="481330">
                <a:moveTo>
                  <a:pt x="541262" y="418394"/>
                </a:moveTo>
                <a:lnTo>
                  <a:pt x="529756" y="418394"/>
                </a:lnTo>
                <a:lnTo>
                  <a:pt x="524008" y="416205"/>
                </a:lnTo>
                <a:lnTo>
                  <a:pt x="332955" y="225152"/>
                </a:lnTo>
                <a:lnTo>
                  <a:pt x="328030" y="217726"/>
                </a:lnTo>
                <a:lnTo>
                  <a:pt x="326388" y="209269"/>
                </a:lnTo>
                <a:lnTo>
                  <a:pt x="328030" y="200812"/>
                </a:lnTo>
                <a:lnTo>
                  <a:pt x="332955" y="193387"/>
                </a:lnTo>
                <a:lnTo>
                  <a:pt x="361206" y="165133"/>
                </a:lnTo>
                <a:lnTo>
                  <a:pt x="368635" y="160205"/>
                </a:lnTo>
                <a:lnTo>
                  <a:pt x="377093" y="158563"/>
                </a:lnTo>
                <a:lnTo>
                  <a:pt x="385550" y="160205"/>
                </a:lnTo>
                <a:lnTo>
                  <a:pt x="392978" y="165133"/>
                </a:lnTo>
                <a:lnTo>
                  <a:pt x="583892" y="356045"/>
                </a:lnTo>
                <a:lnTo>
                  <a:pt x="586227" y="361691"/>
                </a:lnTo>
                <a:lnTo>
                  <a:pt x="586196" y="373762"/>
                </a:lnTo>
                <a:lnTo>
                  <a:pt x="583892" y="379330"/>
                </a:lnTo>
                <a:lnTo>
                  <a:pt x="547017" y="416205"/>
                </a:lnTo>
                <a:lnTo>
                  <a:pt x="541262" y="418394"/>
                </a:lnTo>
                <a:close/>
              </a:path>
              <a:path w="586740" h="481330">
                <a:moveTo>
                  <a:pt x="161598" y="481220"/>
                </a:moveTo>
                <a:lnTo>
                  <a:pt x="150092" y="481220"/>
                </a:lnTo>
                <a:lnTo>
                  <a:pt x="144339" y="479031"/>
                </a:lnTo>
                <a:lnTo>
                  <a:pt x="111710" y="446401"/>
                </a:lnTo>
                <a:lnTo>
                  <a:pt x="106783" y="438972"/>
                </a:lnTo>
                <a:lnTo>
                  <a:pt x="105141" y="430514"/>
                </a:lnTo>
                <a:lnTo>
                  <a:pt x="106783" y="422057"/>
                </a:lnTo>
                <a:lnTo>
                  <a:pt x="111710" y="414629"/>
                </a:lnTo>
                <a:lnTo>
                  <a:pt x="256649" y="269690"/>
                </a:lnTo>
                <a:lnTo>
                  <a:pt x="264076" y="264765"/>
                </a:lnTo>
                <a:lnTo>
                  <a:pt x="272533" y="263123"/>
                </a:lnTo>
                <a:lnTo>
                  <a:pt x="280990" y="264765"/>
                </a:lnTo>
                <a:lnTo>
                  <a:pt x="288416" y="269690"/>
                </a:lnTo>
                <a:lnTo>
                  <a:pt x="396410" y="377684"/>
                </a:lnTo>
                <a:lnTo>
                  <a:pt x="268686" y="377691"/>
                </a:lnTo>
                <a:lnTo>
                  <a:pt x="167350" y="479031"/>
                </a:lnTo>
                <a:lnTo>
                  <a:pt x="161598" y="481220"/>
                </a:lnTo>
                <a:close/>
              </a:path>
              <a:path w="586740" h="481330">
                <a:moveTo>
                  <a:pt x="378252" y="470252"/>
                </a:moveTo>
                <a:lnTo>
                  <a:pt x="369795" y="468610"/>
                </a:lnTo>
                <a:lnTo>
                  <a:pt x="362369" y="463685"/>
                </a:lnTo>
                <a:lnTo>
                  <a:pt x="276375" y="377691"/>
                </a:lnTo>
                <a:lnTo>
                  <a:pt x="268693" y="377684"/>
                </a:lnTo>
                <a:lnTo>
                  <a:pt x="396416" y="377691"/>
                </a:lnTo>
                <a:lnTo>
                  <a:pt x="426631" y="407905"/>
                </a:lnTo>
                <a:lnTo>
                  <a:pt x="428966" y="413542"/>
                </a:lnTo>
                <a:lnTo>
                  <a:pt x="428966" y="425545"/>
                </a:lnTo>
                <a:lnTo>
                  <a:pt x="426631" y="431188"/>
                </a:lnTo>
                <a:lnTo>
                  <a:pt x="394134" y="463685"/>
                </a:lnTo>
                <a:lnTo>
                  <a:pt x="386708" y="468610"/>
                </a:lnTo>
                <a:lnTo>
                  <a:pt x="378252" y="470252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972039" y="656036"/>
            <a:ext cx="1241425" cy="575945"/>
            <a:chOff x="15972039" y="656036"/>
            <a:chExt cx="1241425" cy="575945"/>
          </a:xfrm>
        </p:grpSpPr>
        <p:sp>
          <p:nvSpPr>
            <p:cNvPr id="6" name="object 6"/>
            <p:cNvSpPr/>
            <p:nvPr/>
          </p:nvSpPr>
          <p:spPr>
            <a:xfrm>
              <a:off x="15972039" y="656036"/>
              <a:ext cx="1241425" cy="575945"/>
            </a:xfrm>
            <a:custGeom>
              <a:avLst/>
              <a:gdLst/>
              <a:ahLst/>
              <a:cxnLst/>
              <a:rect l="l" t="t" r="r" b="b"/>
              <a:pathLst>
                <a:path w="1241425" h="575944">
                  <a:moveTo>
                    <a:pt x="953500" y="575606"/>
                  </a:moveTo>
                  <a:lnTo>
                    <a:pt x="287803" y="575606"/>
                  </a:lnTo>
                  <a:lnTo>
                    <a:pt x="242509" y="572021"/>
                  </a:lnTo>
                  <a:lnTo>
                    <a:pt x="198738" y="561478"/>
                  </a:lnTo>
                  <a:lnTo>
                    <a:pt x="157263" y="544299"/>
                  </a:lnTo>
                  <a:lnTo>
                    <a:pt x="118858" y="520803"/>
                  </a:lnTo>
                  <a:lnTo>
                    <a:pt x="84296" y="491310"/>
                  </a:lnTo>
                  <a:lnTo>
                    <a:pt x="54803" y="456747"/>
                  </a:lnTo>
                  <a:lnTo>
                    <a:pt x="31307" y="418342"/>
                  </a:lnTo>
                  <a:lnTo>
                    <a:pt x="14127" y="376868"/>
                  </a:lnTo>
                  <a:lnTo>
                    <a:pt x="3585" y="333097"/>
                  </a:lnTo>
                  <a:lnTo>
                    <a:pt x="0" y="287803"/>
                  </a:lnTo>
                  <a:lnTo>
                    <a:pt x="3585" y="242509"/>
                  </a:lnTo>
                  <a:lnTo>
                    <a:pt x="14127" y="198738"/>
                  </a:lnTo>
                  <a:lnTo>
                    <a:pt x="31307" y="157263"/>
                  </a:lnTo>
                  <a:lnTo>
                    <a:pt x="54803" y="118858"/>
                  </a:lnTo>
                  <a:lnTo>
                    <a:pt x="84296" y="84295"/>
                  </a:lnTo>
                  <a:lnTo>
                    <a:pt x="118858" y="54803"/>
                  </a:lnTo>
                  <a:lnTo>
                    <a:pt x="157263" y="31306"/>
                  </a:lnTo>
                  <a:lnTo>
                    <a:pt x="198738" y="14127"/>
                  </a:lnTo>
                  <a:lnTo>
                    <a:pt x="242509" y="3585"/>
                  </a:lnTo>
                  <a:lnTo>
                    <a:pt x="287803" y="0"/>
                  </a:lnTo>
                  <a:lnTo>
                    <a:pt x="953500" y="0"/>
                  </a:lnTo>
                  <a:lnTo>
                    <a:pt x="998793" y="3585"/>
                  </a:lnTo>
                  <a:lnTo>
                    <a:pt x="1042564" y="14127"/>
                  </a:lnTo>
                  <a:lnTo>
                    <a:pt x="1084039" y="31306"/>
                  </a:lnTo>
                  <a:lnTo>
                    <a:pt x="1122444" y="54803"/>
                  </a:lnTo>
                  <a:lnTo>
                    <a:pt x="1157007" y="84295"/>
                  </a:lnTo>
                  <a:lnTo>
                    <a:pt x="1186499" y="118858"/>
                  </a:lnTo>
                  <a:lnTo>
                    <a:pt x="1209995" y="157263"/>
                  </a:lnTo>
                  <a:lnTo>
                    <a:pt x="1227174" y="198738"/>
                  </a:lnTo>
                  <a:lnTo>
                    <a:pt x="1237717" y="242509"/>
                  </a:lnTo>
                  <a:lnTo>
                    <a:pt x="1241150" y="285885"/>
                  </a:lnTo>
                  <a:lnTo>
                    <a:pt x="1241150" y="289720"/>
                  </a:lnTo>
                  <a:lnTo>
                    <a:pt x="1237717" y="333097"/>
                  </a:lnTo>
                  <a:lnTo>
                    <a:pt x="1227174" y="376868"/>
                  </a:lnTo>
                  <a:lnTo>
                    <a:pt x="1209995" y="418342"/>
                  </a:lnTo>
                  <a:lnTo>
                    <a:pt x="1186499" y="456747"/>
                  </a:lnTo>
                  <a:lnTo>
                    <a:pt x="1157007" y="491310"/>
                  </a:lnTo>
                  <a:lnTo>
                    <a:pt x="1122444" y="520803"/>
                  </a:lnTo>
                  <a:lnTo>
                    <a:pt x="1084039" y="544299"/>
                  </a:lnTo>
                  <a:lnTo>
                    <a:pt x="1042564" y="561478"/>
                  </a:lnTo>
                  <a:lnTo>
                    <a:pt x="998793" y="572021"/>
                  </a:lnTo>
                  <a:lnTo>
                    <a:pt x="953500" y="575606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275917" y="796210"/>
              <a:ext cx="631825" cy="295275"/>
            </a:xfrm>
            <a:custGeom>
              <a:avLst/>
              <a:gdLst/>
              <a:ahLst/>
              <a:cxnLst/>
              <a:rect l="l" t="t" r="r" b="b"/>
              <a:pathLst>
                <a:path w="631825" h="295275">
                  <a:moveTo>
                    <a:pt x="483771" y="295188"/>
                  </a:moveTo>
                  <a:lnTo>
                    <a:pt x="475256" y="293645"/>
                  </a:lnTo>
                  <a:lnTo>
                    <a:pt x="467711" y="288926"/>
                  </a:lnTo>
                  <a:lnTo>
                    <a:pt x="463513" y="284447"/>
                  </a:lnTo>
                  <a:lnTo>
                    <a:pt x="461274" y="278849"/>
                  </a:lnTo>
                  <a:lnTo>
                    <a:pt x="461274" y="267094"/>
                  </a:lnTo>
                  <a:lnTo>
                    <a:pt x="463233" y="261496"/>
                  </a:lnTo>
                  <a:lnTo>
                    <a:pt x="554760" y="169968"/>
                  </a:lnTo>
                  <a:lnTo>
                    <a:pt x="22391" y="169968"/>
                  </a:lnTo>
                  <a:lnTo>
                    <a:pt x="13697" y="168202"/>
                  </a:lnTo>
                  <a:lnTo>
                    <a:pt x="6577" y="163391"/>
                  </a:lnTo>
                  <a:lnTo>
                    <a:pt x="1766" y="156271"/>
                  </a:lnTo>
                  <a:lnTo>
                    <a:pt x="0" y="147576"/>
                  </a:lnTo>
                  <a:lnTo>
                    <a:pt x="1766" y="138882"/>
                  </a:lnTo>
                  <a:lnTo>
                    <a:pt x="6577" y="131762"/>
                  </a:lnTo>
                  <a:lnTo>
                    <a:pt x="13697" y="126951"/>
                  </a:lnTo>
                  <a:lnTo>
                    <a:pt x="22391" y="125185"/>
                  </a:lnTo>
                  <a:lnTo>
                    <a:pt x="555040" y="125185"/>
                  </a:lnTo>
                  <a:lnTo>
                    <a:pt x="467991" y="38136"/>
                  </a:lnTo>
                  <a:lnTo>
                    <a:pt x="463111" y="30753"/>
                  </a:lnTo>
                  <a:lnTo>
                    <a:pt x="461484" y="22321"/>
                  </a:lnTo>
                  <a:lnTo>
                    <a:pt x="463111" y="13890"/>
                  </a:lnTo>
                  <a:lnTo>
                    <a:pt x="467991" y="6507"/>
                  </a:lnTo>
                  <a:lnTo>
                    <a:pt x="475374" y="1626"/>
                  </a:lnTo>
                  <a:lnTo>
                    <a:pt x="483806" y="0"/>
                  </a:lnTo>
                  <a:lnTo>
                    <a:pt x="492238" y="1626"/>
                  </a:lnTo>
                  <a:lnTo>
                    <a:pt x="499620" y="6507"/>
                  </a:lnTo>
                  <a:lnTo>
                    <a:pt x="624735" y="131902"/>
                  </a:lnTo>
                  <a:lnTo>
                    <a:pt x="629616" y="139284"/>
                  </a:lnTo>
                  <a:lnTo>
                    <a:pt x="631243" y="147716"/>
                  </a:lnTo>
                  <a:lnTo>
                    <a:pt x="629616" y="156148"/>
                  </a:lnTo>
                  <a:lnTo>
                    <a:pt x="624735" y="163531"/>
                  </a:lnTo>
                  <a:lnTo>
                    <a:pt x="499620" y="288646"/>
                  </a:lnTo>
                  <a:lnTo>
                    <a:pt x="492233" y="293531"/>
                  </a:lnTo>
                  <a:lnTo>
                    <a:pt x="483771" y="2951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1663091" y="1701745"/>
            <a:ext cx="5246370" cy="5245100"/>
            <a:chOff x="11663091" y="1701745"/>
            <a:chExt cx="5246370" cy="52451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3092" y="1701745"/>
              <a:ext cx="5246369" cy="52451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663091" y="1701745"/>
              <a:ext cx="5246370" cy="5232400"/>
            </a:xfrm>
            <a:custGeom>
              <a:avLst/>
              <a:gdLst/>
              <a:ahLst/>
              <a:cxnLst/>
              <a:rect l="l" t="t" r="r" b="b"/>
              <a:pathLst>
                <a:path w="5246369" h="5232400">
                  <a:moveTo>
                    <a:pt x="2909062" y="12699"/>
                  </a:moveTo>
                  <a:lnTo>
                    <a:pt x="2337307" y="12699"/>
                  </a:lnTo>
                  <a:lnTo>
                    <a:pt x="2384376" y="0"/>
                  </a:lnTo>
                  <a:lnTo>
                    <a:pt x="2861993" y="0"/>
                  </a:lnTo>
                  <a:lnTo>
                    <a:pt x="2909062" y="12699"/>
                  </a:lnTo>
                  <a:close/>
                </a:path>
                <a:path w="5246369" h="5232400">
                  <a:moveTo>
                    <a:pt x="3002449" y="25399"/>
                  </a:moveTo>
                  <a:lnTo>
                    <a:pt x="2243920" y="25399"/>
                  </a:lnTo>
                  <a:lnTo>
                    <a:pt x="2290486" y="12699"/>
                  </a:lnTo>
                  <a:lnTo>
                    <a:pt x="2955883" y="12699"/>
                  </a:lnTo>
                  <a:lnTo>
                    <a:pt x="3002449" y="25399"/>
                  </a:lnTo>
                  <a:close/>
                </a:path>
                <a:path w="5246369" h="5232400">
                  <a:moveTo>
                    <a:pt x="3094785" y="38099"/>
                  </a:moveTo>
                  <a:lnTo>
                    <a:pt x="2151584" y="38099"/>
                  </a:lnTo>
                  <a:lnTo>
                    <a:pt x="2197617" y="25399"/>
                  </a:lnTo>
                  <a:lnTo>
                    <a:pt x="3048752" y="25399"/>
                  </a:lnTo>
                  <a:lnTo>
                    <a:pt x="3094785" y="38099"/>
                  </a:lnTo>
                  <a:close/>
                </a:path>
                <a:path w="5246369" h="5232400">
                  <a:moveTo>
                    <a:pt x="3186010" y="5181599"/>
                  </a:moveTo>
                  <a:lnTo>
                    <a:pt x="2060359" y="5181599"/>
                  </a:lnTo>
                  <a:lnTo>
                    <a:pt x="1707748" y="5079999"/>
                  </a:lnTo>
                  <a:lnTo>
                    <a:pt x="1665177" y="5054599"/>
                  </a:lnTo>
                  <a:lnTo>
                    <a:pt x="1581118" y="5029199"/>
                  </a:lnTo>
                  <a:lnTo>
                    <a:pt x="1539646" y="5003799"/>
                  </a:lnTo>
                  <a:lnTo>
                    <a:pt x="1498555" y="4991099"/>
                  </a:lnTo>
                  <a:lnTo>
                    <a:pt x="1417547" y="4940299"/>
                  </a:lnTo>
                  <a:lnTo>
                    <a:pt x="1377644" y="4927599"/>
                  </a:lnTo>
                  <a:lnTo>
                    <a:pt x="1299078" y="4876799"/>
                  </a:lnTo>
                  <a:lnTo>
                    <a:pt x="1260430" y="4851399"/>
                  </a:lnTo>
                  <a:lnTo>
                    <a:pt x="1222216" y="4838699"/>
                  </a:lnTo>
                  <a:lnTo>
                    <a:pt x="1147115" y="4787899"/>
                  </a:lnTo>
                  <a:lnTo>
                    <a:pt x="1073835" y="4737099"/>
                  </a:lnTo>
                  <a:lnTo>
                    <a:pt x="1037896" y="4711699"/>
                  </a:lnTo>
                  <a:lnTo>
                    <a:pt x="1002435" y="4673599"/>
                  </a:lnTo>
                  <a:lnTo>
                    <a:pt x="967459" y="4648199"/>
                  </a:lnTo>
                  <a:lnTo>
                    <a:pt x="932975" y="4622799"/>
                  </a:lnTo>
                  <a:lnTo>
                    <a:pt x="898991" y="4597399"/>
                  </a:lnTo>
                  <a:lnTo>
                    <a:pt x="865514" y="4559299"/>
                  </a:lnTo>
                  <a:lnTo>
                    <a:pt x="832551" y="4533899"/>
                  </a:lnTo>
                  <a:lnTo>
                    <a:pt x="800111" y="4495799"/>
                  </a:lnTo>
                  <a:lnTo>
                    <a:pt x="768199" y="4470399"/>
                  </a:lnTo>
                  <a:lnTo>
                    <a:pt x="736824" y="4432299"/>
                  </a:lnTo>
                  <a:lnTo>
                    <a:pt x="705994" y="4406899"/>
                  </a:lnTo>
                  <a:lnTo>
                    <a:pt x="675715" y="4368799"/>
                  </a:lnTo>
                  <a:lnTo>
                    <a:pt x="645994" y="4343399"/>
                  </a:lnTo>
                  <a:lnTo>
                    <a:pt x="616840" y="4305299"/>
                  </a:lnTo>
                  <a:lnTo>
                    <a:pt x="588260" y="4267199"/>
                  </a:lnTo>
                  <a:lnTo>
                    <a:pt x="560261" y="4241799"/>
                  </a:lnTo>
                  <a:lnTo>
                    <a:pt x="532850" y="4203699"/>
                  </a:lnTo>
                  <a:lnTo>
                    <a:pt x="506035" y="4165599"/>
                  </a:lnTo>
                  <a:lnTo>
                    <a:pt x="479823" y="4127499"/>
                  </a:lnTo>
                  <a:lnTo>
                    <a:pt x="454223" y="4089399"/>
                  </a:lnTo>
                  <a:lnTo>
                    <a:pt x="429240" y="4051299"/>
                  </a:lnTo>
                  <a:lnTo>
                    <a:pt x="404882" y="4013199"/>
                  </a:lnTo>
                  <a:lnTo>
                    <a:pt x="381158" y="3975099"/>
                  </a:lnTo>
                  <a:lnTo>
                    <a:pt x="358074" y="3936999"/>
                  </a:lnTo>
                  <a:lnTo>
                    <a:pt x="335638" y="3898899"/>
                  </a:lnTo>
                  <a:lnTo>
                    <a:pt x="313856" y="3860799"/>
                  </a:lnTo>
                  <a:lnTo>
                    <a:pt x="292738" y="3822699"/>
                  </a:lnTo>
                  <a:lnTo>
                    <a:pt x="272289" y="3784599"/>
                  </a:lnTo>
                  <a:lnTo>
                    <a:pt x="252517" y="3746499"/>
                  </a:lnTo>
                  <a:lnTo>
                    <a:pt x="233430" y="3695699"/>
                  </a:lnTo>
                  <a:lnTo>
                    <a:pt x="215035" y="3657599"/>
                  </a:lnTo>
                  <a:lnTo>
                    <a:pt x="197340" y="3619499"/>
                  </a:lnTo>
                  <a:lnTo>
                    <a:pt x="180352" y="3568699"/>
                  </a:lnTo>
                  <a:lnTo>
                    <a:pt x="164078" y="3530599"/>
                  </a:lnTo>
                  <a:lnTo>
                    <a:pt x="148525" y="3492499"/>
                  </a:lnTo>
                  <a:lnTo>
                    <a:pt x="133702" y="3441699"/>
                  </a:lnTo>
                  <a:lnTo>
                    <a:pt x="119615" y="3403599"/>
                  </a:lnTo>
                  <a:lnTo>
                    <a:pt x="106273" y="3352799"/>
                  </a:lnTo>
                  <a:lnTo>
                    <a:pt x="93681" y="3314699"/>
                  </a:lnTo>
                  <a:lnTo>
                    <a:pt x="81848" y="3263899"/>
                  </a:lnTo>
                  <a:lnTo>
                    <a:pt x="70782" y="3225799"/>
                  </a:lnTo>
                  <a:lnTo>
                    <a:pt x="60489" y="3174999"/>
                  </a:lnTo>
                  <a:lnTo>
                    <a:pt x="50976" y="3136899"/>
                  </a:lnTo>
                  <a:lnTo>
                    <a:pt x="42253" y="3086099"/>
                  </a:lnTo>
                  <a:lnTo>
                    <a:pt x="34324" y="3035299"/>
                  </a:lnTo>
                  <a:lnTo>
                    <a:pt x="27199" y="2997199"/>
                  </a:lnTo>
                  <a:lnTo>
                    <a:pt x="20885" y="2946399"/>
                  </a:lnTo>
                  <a:lnTo>
                    <a:pt x="15388" y="2895599"/>
                  </a:lnTo>
                  <a:lnTo>
                    <a:pt x="10717" y="2857499"/>
                  </a:lnTo>
                  <a:lnTo>
                    <a:pt x="6878" y="2806699"/>
                  </a:lnTo>
                  <a:lnTo>
                    <a:pt x="3880" y="2755899"/>
                  </a:lnTo>
                  <a:lnTo>
                    <a:pt x="1729" y="2717799"/>
                  </a:lnTo>
                  <a:lnTo>
                    <a:pt x="433" y="2666999"/>
                  </a:lnTo>
                  <a:lnTo>
                    <a:pt x="0" y="2616199"/>
                  </a:lnTo>
                  <a:lnTo>
                    <a:pt x="433" y="2565399"/>
                  </a:lnTo>
                  <a:lnTo>
                    <a:pt x="1729" y="2514599"/>
                  </a:lnTo>
                  <a:lnTo>
                    <a:pt x="3880" y="2476499"/>
                  </a:lnTo>
                  <a:lnTo>
                    <a:pt x="6878" y="2425699"/>
                  </a:lnTo>
                  <a:lnTo>
                    <a:pt x="10717" y="2374899"/>
                  </a:lnTo>
                  <a:lnTo>
                    <a:pt x="15388" y="2324099"/>
                  </a:lnTo>
                  <a:lnTo>
                    <a:pt x="20885" y="2285999"/>
                  </a:lnTo>
                  <a:lnTo>
                    <a:pt x="27199" y="2235199"/>
                  </a:lnTo>
                  <a:lnTo>
                    <a:pt x="34324" y="2184399"/>
                  </a:lnTo>
                  <a:lnTo>
                    <a:pt x="42253" y="2146299"/>
                  </a:lnTo>
                  <a:lnTo>
                    <a:pt x="50976" y="2095499"/>
                  </a:lnTo>
                  <a:lnTo>
                    <a:pt x="60489" y="2057399"/>
                  </a:lnTo>
                  <a:lnTo>
                    <a:pt x="70782" y="2006599"/>
                  </a:lnTo>
                  <a:lnTo>
                    <a:pt x="81848" y="1968499"/>
                  </a:lnTo>
                  <a:lnTo>
                    <a:pt x="93681" y="1917699"/>
                  </a:lnTo>
                  <a:lnTo>
                    <a:pt x="106273" y="1879599"/>
                  </a:lnTo>
                  <a:lnTo>
                    <a:pt x="119615" y="1828799"/>
                  </a:lnTo>
                  <a:lnTo>
                    <a:pt x="133702" y="1790699"/>
                  </a:lnTo>
                  <a:lnTo>
                    <a:pt x="148525" y="1739899"/>
                  </a:lnTo>
                  <a:lnTo>
                    <a:pt x="164078" y="1701799"/>
                  </a:lnTo>
                  <a:lnTo>
                    <a:pt x="180352" y="1663699"/>
                  </a:lnTo>
                  <a:lnTo>
                    <a:pt x="197340" y="1612899"/>
                  </a:lnTo>
                  <a:lnTo>
                    <a:pt x="215035" y="1574799"/>
                  </a:lnTo>
                  <a:lnTo>
                    <a:pt x="233430" y="1536699"/>
                  </a:lnTo>
                  <a:lnTo>
                    <a:pt x="252517" y="1485899"/>
                  </a:lnTo>
                  <a:lnTo>
                    <a:pt x="272289" y="1447799"/>
                  </a:lnTo>
                  <a:lnTo>
                    <a:pt x="292738" y="1409699"/>
                  </a:lnTo>
                  <a:lnTo>
                    <a:pt x="313856" y="1371599"/>
                  </a:lnTo>
                  <a:lnTo>
                    <a:pt x="335638" y="1333499"/>
                  </a:lnTo>
                  <a:lnTo>
                    <a:pt x="358074" y="1295399"/>
                  </a:lnTo>
                  <a:lnTo>
                    <a:pt x="381158" y="1257299"/>
                  </a:lnTo>
                  <a:lnTo>
                    <a:pt x="404882" y="1219199"/>
                  </a:lnTo>
                  <a:lnTo>
                    <a:pt x="429240" y="1181099"/>
                  </a:lnTo>
                  <a:lnTo>
                    <a:pt x="454223" y="1142999"/>
                  </a:lnTo>
                  <a:lnTo>
                    <a:pt x="479823" y="1104899"/>
                  </a:lnTo>
                  <a:lnTo>
                    <a:pt x="506035" y="1066799"/>
                  </a:lnTo>
                  <a:lnTo>
                    <a:pt x="532850" y="1028699"/>
                  </a:lnTo>
                  <a:lnTo>
                    <a:pt x="560261" y="990599"/>
                  </a:lnTo>
                  <a:lnTo>
                    <a:pt x="588260" y="965199"/>
                  </a:lnTo>
                  <a:lnTo>
                    <a:pt x="616840" y="927099"/>
                  </a:lnTo>
                  <a:lnTo>
                    <a:pt x="645994" y="888999"/>
                  </a:lnTo>
                  <a:lnTo>
                    <a:pt x="675715" y="863599"/>
                  </a:lnTo>
                  <a:lnTo>
                    <a:pt x="705994" y="825499"/>
                  </a:lnTo>
                  <a:lnTo>
                    <a:pt x="736824" y="787399"/>
                  </a:lnTo>
                  <a:lnTo>
                    <a:pt x="768199" y="761999"/>
                  </a:lnTo>
                  <a:lnTo>
                    <a:pt x="800111" y="723899"/>
                  </a:lnTo>
                  <a:lnTo>
                    <a:pt x="832551" y="698499"/>
                  </a:lnTo>
                  <a:lnTo>
                    <a:pt x="865514" y="673099"/>
                  </a:lnTo>
                  <a:lnTo>
                    <a:pt x="898991" y="634999"/>
                  </a:lnTo>
                  <a:lnTo>
                    <a:pt x="932975" y="609599"/>
                  </a:lnTo>
                  <a:lnTo>
                    <a:pt x="967459" y="584199"/>
                  </a:lnTo>
                  <a:lnTo>
                    <a:pt x="1002435" y="558799"/>
                  </a:lnTo>
                  <a:lnTo>
                    <a:pt x="1037896" y="520699"/>
                  </a:lnTo>
                  <a:lnTo>
                    <a:pt x="1110243" y="469899"/>
                  </a:lnTo>
                  <a:lnTo>
                    <a:pt x="1184441" y="419099"/>
                  </a:lnTo>
                  <a:lnTo>
                    <a:pt x="1260430" y="368299"/>
                  </a:lnTo>
                  <a:lnTo>
                    <a:pt x="1299078" y="355599"/>
                  </a:lnTo>
                  <a:lnTo>
                    <a:pt x="1377644" y="304799"/>
                  </a:lnTo>
                  <a:lnTo>
                    <a:pt x="1417547" y="279399"/>
                  </a:lnTo>
                  <a:lnTo>
                    <a:pt x="1457853" y="266699"/>
                  </a:lnTo>
                  <a:lnTo>
                    <a:pt x="1498555" y="241299"/>
                  </a:lnTo>
                  <a:lnTo>
                    <a:pt x="1539646" y="228599"/>
                  </a:lnTo>
                  <a:lnTo>
                    <a:pt x="1581118" y="203199"/>
                  </a:lnTo>
                  <a:lnTo>
                    <a:pt x="1665177" y="177799"/>
                  </a:lnTo>
                  <a:lnTo>
                    <a:pt x="1707748" y="152399"/>
                  </a:lnTo>
                  <a:lnTo>
                    <a:pt x="2105829" y="38099"/>
                  </a:lnTo>
                  <a:lnTo>
                    <a:pt x="3140540" y="38099"/>
                  </a:lnTo>
                  <a:lnTo>
                    <a:pt x="3538620" y="152399"/>
                  </a:lnTo>
                  <a:lnTo>
                    <a:pt x="3581192" y="177799"/>
                  </a:lnTo>
                  <a:lnTo>
                    <a:pt x="3665250" y="203199"/>
                  </a:lnTo>
                  <a:lnTo>
                    <a:pt x="3706723" y="228599"/>
                  </a:lnTo>
                  <a:lnTo>
                    <a:pt x="3747814" y="241299"/>
                  </a:lnTo>
                  <a:lnTo>
                    <a:pt x="3788516" y="266699"/>
                  </a:lnTo>
                  <a:lnTo>
                    <a:pt x="3828822" y="279399"/>
                  </a:lnTo>
                  <a:lnTo>
                    <a:pt x="3848773" y="292099"/>
                  </a:lnTo>
                  <a:lnTo>
                    <a:pt x="2439562" y="292099"/>
                  </a:lnTo>
                  <a:lnTo>
                    <a:pt x="2391134" y="342899"/>
                  </a:lnTo>
                  <a:lnTo>
                    <a:pt x="2077563" y="342899"/>
                  </a:lnTo>
                  <a:lnTo>
                    <a:pt x="2004966" y="457199"/>
                  </a:lnTo>
                  <a:lnTo>
                    <a:pt x="1728154" y="457199"/>
                  </a:lnTo>
                  <a:lnTo>
                    <a:pt x="1655136" y="622299"/>
                  </a:lnTo>
                  <a:lnTo>
                    <a:pt x="1401829" y="622299"/>
                  </a:lnTo>
                  <a:lnTo>
                    <a:pt x="1344353" y="838199"/>
                  </a:lnTo>
                  <a:lnTo>
                    <a:pt x="1104884" y="838199"/>
                  </a:lnTo>
                  <a:lnTo>
                    <a:pt x="1080752" y="1079499"/>
                  </a:lnTo>
                  <a:lnTo>
                    <a:pt x="845714" y="1092199"/>
                  </a:lnTo>
                  <a:lnTo>
                    <a:pt x="858306" y="1333499"/>
                  </a:lnTo>
                  <a:lnTo>
                    <a:pt x="630613" y="1396999"/>
                  </a:lnTo>
                  <a:lnTo>
                    <a:pt x="679929" y="1625599"/>
                  </a:lnTo>
                  <a:lnTo>
                    <a:pt x="464828" y="1727199"/>
                  </a:lnTo>
                  <a:lnTo>
                    <a:pt x="549819" y="1943099"/>
                  </a:lnTo>
                  <a:lnTo>
                    <a:pt x="351506" y="2070099"/>
                  </a:lnTo>
                  <a:lnTo>
                    <a:pt x="469025" y="2273299"/>
                  </a:lnTo>
                  <a:lnTo>
                    <a:pt x="293796" y="2425699"/>
                  </a:lnTo>
                  <a:lnTo>
                    <a:pt x="442793" y="2616199"/>
                  </a:lnTo>
                  <a:lnTo>
                    <a:pt x="293797" y="2793999"/>
                  </a:lnTo>
                  <a:lnTo>
                    <a:pt x="469025" y="2959099"/>
                  </a:lnTo>
                  <a:lnTo>
                    <a:pt x="351507" y="3162299"/>
                  </a:lnTo>
                  <a:lnTo>
                    <a:pt x="550869" y="3289299"/>
                  </a:lnTo>
                  <a:lnTo>
                    <a:pt x="465878" y="3505199"/>
                  </a:lnTo>
                  <a:lnTo>
                    <a:pt x="680979" y="3606799"/>
                  </a:lnTo>
                  <a:lnTo>
                    <a:pt x="631663" y="3835399"/>
                  </a:lnTo>
                  <a:lnTo>
                    <a:pt x="859355" y="3898899"/>
                  </a:lnTo>
                  <a:lnTo>
                    <a:pt x="846765" y="4140199"/>
                  </a:lnTo>
                  <a:lnTo>
                    <a:pt x="1081801" y="4152899"/>
                  </a:lnTo>
                  <a:lnTo>
                    <a:pt x="1105935" y="4394199"/>
                  </a:lnTo>
                  <a:lnTo>
                    <a:pt x="1345402" y="4394199"/>
                  </a:lnTo>
                  <a:lnTo>
                    <a:pt x="1402879" y="4610099"/>
                  </a:lnTo>
                  <a:lnTo>
                    <a:pt x="1656187" y="4610099"/>
                  </a:lnTo>
                  <a:lnTo>
                    <a:pt x="1729204" y="4775199"/>
                  </a:lnTo>
                  <a:lnTo>
                    <a:pt x="2005556" y="4775199"/>
                  </a:lnTo>
                  <a:lnTo>
                    <a:pt x="2077563" y="4889499"/>
                  </a:lnTo>
                  <a:lnTo>
                    <a:pt x="2391134" y="4889499"/>
                  </a:lnTo>
                  <a:lnTo>
                    <a:pt x="2439562" y="4940299"/>
                  </a:lnTo>
                  <a:lnTo>
                    <a:pt x="3828822" y="4940299"/>
                  </a:lnTo>
                  <a:lnTo>
                    <a:pt x="3747814" y="4991099"/>
                  </a:lnTo>
                  <a:lnTo>
                    <a:pt x="3706723" y="5003799"/>
                  </a:lnTo>
                  <a:lnTo>
                    <a:pt x="3665250" y="5029199"/>
                  </a:lnTo>
                  <a:lnTo>
                    <a:pt x="3581192" y="5054599"/>
                  </a:lnTo>
                  <a:lnTo>
                    <a:pt x="3538620" y="5079999"/>
                  </a:lnTo>
                  <a:lnTo>
                    <a:pt x="3186010" y="5181599"/>
                  </a:lnTo>
                  <a:close/>
                </a:path>
                <a:path w="5246369" h="5232400">
                  <a:moveTo>
                    <a:pt x="2623184" y="431799"/>
                  </a:moveTo>
                  <a:lnTo>
                    <a:pt x="2439562" y="292099"/>
                  </a:lnTo>
                  <a:lnTo>
                    <a:pt x="2806807" y="292099"/>
                  </a:lnTo>
                  <a:lnTo>
                    <a:pt x="2623184" y="431799"/>
                  </a:lnTo>
                  <a:close/>
                </a:path>
                <a:path w="5246369" h="5232400">
                  <a:moveTo>
                    <a:pt x="2964199" y="457199"/>
                  </a:moveTo>
                  <a:lnTo>
                    <a:pt x="2806807" y="292099"/>
                  </a:lnTo>
                  <a:lnTo>
                    <a:pt x="3848773" y="292099"/>
                  </a:lnTo>
                  <a:lnTo>
                    <a:pt x="3927753" y="342899"/>
                  </a:lnTo>
                  <a:lnTo>
                    <a:pt x="3168808" y="342899"/>
                  </a:lnTo>
                  <a:lnTo>
                    <a:pt x="2964199" y="457199"/>
                  </a:lnTo>
                  <a:close/>
                </a:path>
                <a:path w="5246369" h="5232400">
                  <a:moveTo>
                    <a:pt x="2282170" y="457199"/>
                  </a:moveTo>
                  <a:lnTo>
                    <a:pt x="2077563" y="342899"/>
                  </a:lnTo>
                  <a:lnTo>
                    <a:pt x="2391134" y="342899"/>
                  </a:lnTo>
                  <a:lnTo>
                    <a:pt x="2282170" y="457199"/>
                  </a:lnTo>
                  <a:close/>
                </a:path>
                <a:path w="5246369" h="5232400">
                  <a:moveTo>
                    <a:pt x="3296818" y="546099"/>
                  </a:moveTo>
                  <a:lnTo>
                    <a:pt x="3168808" y="342899"/>
                  </a:lnTo>
                  <a:lnTo>
                    <a:pt x="3927753" y="342899"/>
                  </a:lnTo>
                  <a:lnTo>
                    <a:pt x="3947290" y="355599"/>
                  </a:lnTo>
                  <a:lnTo>
                    <a:pt x="3985938" y="368299"/>
                  </a:lnTo>
                  <a:lnTo>
                    <a:pt x="4061927" y="419099"/>
                  </a:lnTo>
                  <a:lnTo>
                    <a:pt x="4117690" y="457199"/>
                  </a:lnTo>
                  <a:lnTo>
                    <a:pt x="3517167" y="457199"/>
                  </a:lnTo>
                  <a:lnTo>
                    <a:pt x="3296818" y="546099"/>
                  </a:lnTo>
                  <a:close/>
                </a:path>
                <a:path w="5246369" h="5232400">
                  <a:moveTo>
                    <a:pt x="1948502" y="546099"/>
                  </a:moveTo>
                  <a:lnTo>
                    <a:pt x="1728154" y="457199"/>
                  </a:lnTo>
                  <a:lnTo>
                    <a:pt x="2004966" y="457199"/>
                  </a:lnTo>
                  <a:lnTo>
                    <a:pt x="1948502" y="546099"/>
                  </a:lnTo>
                  <a:close/>
                </a:path>
                <a:path w="5246369" h="5232400">
                  <a:moveTo>
                    <a:pt x="3612650" y="673099"/>
                  </a:moveTo>
                  <a:lnTo>
                    <a:pt x="3517167" y="457199"/>
                  </a:lnTo>
                  <a:lnTo>
                    <a:pt x="4117690" y="457199"/>
                  </a:lnTo>
                  <a:lnTo>
                    <a:pt x="4136125" y="469899"/>
                  </a:lnTo>
                  <a:lnTo>
                    <a:pt x="4208472" y="520699"/>
                  </a:lnTo>
                  <a:lnTo>
                    <a:pt x="4243933" y="558799"/>
                  </a:lnTo>
                  <a:lnTo>
                    <a:pt x="4278909" y="584199"/>
                  </a:lnTo>
                  <a:lnTo>
                    <a:pt x="4313393" y="609599"/>
                  </a:lnTo>
                  <a:lnTo>
                    <a:pt x="4330385" y="622299"/>
                  </a:lnTo>
                  <a:lnTo>
                    <a:pt x="3843490" y="622299"/>
                  </a:lnTo>
                  <a:lnTo>
                    <a:pt x="3612650" y="673099"/>
                  </a:lnTo>
                  <a:close/>
                </a:path>
                <a:path w="5246369" h="5232400">
                  <a:moveTo>
                    <a:pt x="1632669" y="673099"/>
                  </a:moveTo>
                  <a:lnTo>
                    <a:pt x="1401829" y="622299"/>
                  </a:lnTo>
                  <a:lnTo>
                    <a:pt x="1655136" y="622299"/>
                  </a:lnTo>
                  <a:lnTo>
                    <a:pt x="1632669" y="673099"/>
                  </a:lnTo>
                  <a:close/>
                </a:path>
                <a:path w="5246369" h="5232400">
                  <a:moveTo>
                    <a:pt x="3904349" y="850899"/>
                  </a:moveTo>
                  <a:lnTo>
                    <a:pt x="3843490" y="622299"/>
                  </a:lnTo>
                  <a:lnTo>
                    <a:pt x="4330385" y="622299"/>
                  </a:lnTo>
                  <a:lnTo>
                    <a:pt x="4347377" y="634999"/>
                  </a:lnTo>
                  <a:lnTo>
                    <a:pt x="4380855" y="673099"/>
                  </a:lnTo>
                  <a:lnTo>
                    <a:pt x="4413817" y="698499"/>
                  </a:lnTo>
                  <a:lnTo>
                    <a:pt x="4446258" y="723899"/>
                  </a:lnTo>
                  <a:lnTo>
                    <a:pt x="4478169" y="761999"/>
                  </a:lnTo>
                  <a:lnTo>
                    <a:pt x="4509544" y="787399"/>
                  </a:lnTo>
                  <a:lnTo>
                    <a:pt x="4540375" y="825499"/>
                  </a:lnTo>
                  <a:lnTo>
                    <a:pt x="4550468" y="838199"/>
                  </a:lnTo>
                  <a:lnTo>
                    <a:pt x="4140435" y="838199"/>
                  </a:lnTo>
                  <a:lnTo>
                    <a:pt x="3904349" y="850899"/>
                  </a:lnTo>
                  <a:close/>
                </a:path>
                <a:path w="5246369" h="5232400">
                  <a:moveTo>
                    <a:pt x="1340972" y="850899"/>
                  </a:moveTo>
                  <a:lnTo>
                    <a:pt x="1104884" y="838199"/>
                  </a:lnTo>
                  <a:lnTo>
                    <a:pt x="1344353" y="838199"/>
                  </a:lnTo>
                  <a:lnTo>
                    <a:pt x="1340972" y="850899"/>
                  </a:lnTo>
                  <a:close/>
                </a:path>
                <a:path w="5246369" h="5232400">
                  <a:moveTo>
                    <a:pt x="4550468" y="4394199"/>
                  </a:moveTo>
                  <a:lnTo>
                    <a:pt x="4141484" y="4394199"/>
                  </a:lnTo>
                  <a:lnTo>
                    <a:pt x="4165617" y="4152899"/>
                  </a:lnTo>
                  <a:lnTo>
                    <a:pt x="4400655" y="4127499"/>
                  </a:lnTo>
                  <a:lnTo>
                    <a:pt x="4388064" y="3898899"/>
                  </a:lnTo>
                  <a:lnTo>
                    <a:pt x="4615756" y="3835399"/>
                  </a:lnTo>
                  <a:lnTo>
                    <a:pt x="4566441" y="3606799"/>
                  </a:lnTo>
                  <a:lnTo>
                    <a:pt x="4781542" y="3505199"/>
                  </a:lnTo>
                  <a:lnTo>
                    <a:pt x="4696549" y="3289299"/>
                  </a:lnTo>
                  <a:lnTo>
                    <a:pt x="4894863" y="3162299"/>
                  </a:lnTo>
                  <a:lnTo>
                    <a:pt x="4777343" y="2959099"/>
                  </a:lnTo>
                  <a:lnTo>
                    <a:pt x="4952572" y="2793999"/>
                  </a:lnTo>
                  <a:lnTo>
                    <a:pt x="4803576" y="2616199"/>
                  </a:lnTo>
                  <a:lnTo>
                    <a:pt x="4951523" y="2425699"/>
                  </a:lnTo>
                  <a:lnTo>
                    <a:pt x="4776294" y="2273299"/>
                  </a:lnTo>
                  <a:lnTo>
                    <a:pt x="4893813" y="2070099"/>
                  </a:lnTo>
                  <a:lnTo>
                    <a:pt x="4695500" y="1943099"/>
                  </a:lnTo>
                  <a:lnTo>
                    <a:pt x="4780491" y="1714499"/>
                  </a:lnTo>
                  <a:lnTo>
                    <a:pt x="4565390" y="1625599"/>
                  </a:lnTo>
                  <a:lnTo>
                    <a:pt x="4614706" y="1396999"/>
                  </a:lnTo>
                  <a:lnTo>
                    <a:pt x="4387013" y="1333499"/>
                  </a:lnTo>
                  <a:lnTo>
                    <a:pt x="4399606" y="1092199"/>
                  </a:lnTo>
                  <a:lnTo>
                    <a:pt x="4164567" y="1066799"/>
                  </a:lnTo>
                  <a:lnTo>
                    <a:pt x="4140435" y="838199"/>
                  </a:lnTo>
                  <a:lnTo>
                    <a:pt x="4550468" y="838199"/>
                  </a:lnTo>
                  <a:lnTo>
                    <a:pt x="4570654" y="863599"/>
                  </a:lnTo>
                  <a:lnTo>
                    <a:pt x="4600374" y="888999"/>
                  </a:lnTo>
                  <a:lnTo>
                    <a:pt x="4629528" y="927099"/>
                  </a:lnTo>
                  <a:lnTo>
                    <a:pt x="4658109" y="965199"/>
                  </a:lnTo>
                  <a:lnTo>
                    <a:pt x="4686108" y="990599"/>
                  </a:lnTo>
                  <a:lnTo>
                    <a:pt x="4713519" y="1028699"/>
                  </a:lnTo>
                  <a:lnTo>
                    <a:pt x="4740334" y="1066799"/>
                  </a:lnTo>
                  <a:lnTo>
                    <a:pt x="4766545" y="1104899"/>
                  </a:lnTo>
                  <a:lnTo>
                    <a:pt x="4792146" y="1142999"/>
                  </a:lnTo>
                  <a:lnTo>
                    <a:pt x="4817129" y="1181099"/>
                  </a:lnTo>
                  <a:lnTo>
                    <a:pt x="4841486" y="1219199"/>
                  </a:lnTo>
                  <a:lnTo>
                    <a:pt x="4865211" y="1257299"/>
                  </a:lnTo>
                  <a:lnTo>
                    <a:pt x="4888295" y="1295399"/>
                  </a:lnTo>
                  <a:lnTo>
                    <a:pt x="4910731" y="1333499"/>
                  </a:lnTo>
                  <a:lnTo>
                    <a:pt x="4932512" y="1371599"/>
                  </a:lnTo>
                  <a:lnTo>
                    <a:pt x="4953631" y="1409699"/>
                  </a:lnTo>
                  <a:lnTo>
                    <a:pt x="4974080" y="1447799"/>
                  </a:lnTo>
                  <a:lnTo>
                    <a:pt x="4993852" y="1485899"/>
                  </a:lnTo>
                  <a:lnTo>
                    <a:pt x="5012938" y="1536699"/>
                  </a:lnTo>
                  <a:lnTo>
                    <a:pt x="5031333" y="1574799"/>
                  </a:lnTo>
                  <a:lnTo>
                    <a:pt x="5049028" y="1612899"/>
                  </a:lnTo>
                  <a:lnTo>
                    <a:pt x="5066017" y="1663699"/>
                  </a:lnTo>
                  <a:lnTo>
                    <a:pt x="5082291" y="1701799"/>
                  </a:lnTo>
                  <a:lnTo>
                    <a:pt x="5097843" y="1739899"/>
                  </a:lnTo>
                  <a:lnTo>
                    <a:pt x="5112666" y="1790699"/>
                  </a:lnTo>
                  <a:lnTo>
                    <a:pt x="5126753" y="1828799"/>
                  </a:lnTo>
                  <a:lnTo>
                    <a:pt x="5140096" y="1879599"/>
                  </a:lnTo>
                  <a:lnTo>
                    <a:pt x="5152687" y="1917699"/>
                  </a:lnTo>
                  <a:lnTo>
                    <a:pt x="5164520" y="1968499"/>
                  </a:lnTo>
                  <a:lnTo>
                    <a:pt x="5175587" y="2006599"/>
                  </a:lnTo>
                  <a:lnTo>
                    <a:pt x="5185880" y="2057399"/>
                  </a:lnTo>
                  <a:lnTo>
                    <a:pt x="5195392" y="2095499"/>
                  </a:lnTo>
                  <a:lnTo>
                    <a:pt x="5204116" y="2146299"/>
                  </a:lnTo>
                  <a:lnTo>
                    <a:pt x="5212044" y="2184399"/>
                  </a:lnTo>
                  <a:lnTo>
                    <a:pt x="5219169" y="2235199"/>
                  </a:lnTo>
                  <a:lnTo>
                    <a:pt x="5225484" y="2285999"/>
                  </a:lnTo>
                  <a:lnTo>
                    <a:pt x="5230980" y="2324099"/>
                  </a:lnTo>
                  <a:lnTo>
                    <a:pt x="5235652" y="2374899"/>
                  </a:lnTo>
                  <a:lnTo>
                    <a:pt x="5239490" y="2425699"/>
                  </a:lnTo>
                  <a:lnTo>
                    <a:pt x="5242489" y="2476499"/>
                  </a:lnTo>
                  <a:lnTo>
                    <a:pt x="5244640" y="2514599"/>
                  </a:lnTo>
                  <a:lnTo>
                    <a:pt x="5245935" y="2565399"/>
                  </a:lnTo>
                  <a:lnTo>
                    <a:pt x="5246369" y="2616199"/>
                  </a:lnTo>
                  <a:lnTo>
                    <a:pt x="5245935" y="2666999"/>
                  </a:lnTo>
                  <a:lnTo>
                    <a:pt x="5244640" y="2717799"/>
                  </a:lnTo>
                  <a:lnTo>
                    <a:pt x="5242489" y="2755899"/>
                  </a:lnTo>
                  <a:lnTo>
                    <a:pt x="5239490" y="2806699"/>
                  </a:lnTo>
                  <a:lnTo>
                    <a:pt x="5235652" y="2857499"/>
                  </a:lnTo>
                  <a:lnTo>
                    <a:pt x="5230980" y="2895599"/>
                  </a:lnTo>
                  <a:lnTo>
                    <a:pt x="5225484" y="2946399"/>
                  </a:lnTo>
                  <a:lnTo>
                    <a:pt x="5219169" y="2997199"/>
                  </a:lnTo>
                  <a:lnTo>
                    <a:pt x="5212044" y="3035299"/>
                  </a:lnTo>
                  <a:lnTo>
                    <a:pt x="5204116" y="3086099"/>
                  </a:lnTo>
                  <a:lnTo>
                    <a:pt x="5195392" y="3136899"/>
                  </a:lnTo>
                  <a:lnTo>
                    <a:pt x="5185880" y="3174999"/>
                  </a:lnTo>
                  <a:lnTo>
                    <a:pt x="5175587" y="3225799"/>
                  </a:lnTo>
                  <a:lnTo>
                    <a:pt x="5164520" y="3263899"/>
                  </a:lnTo>
                  <a:lnTo>
                    <a:pt x="5152687" y="3314699"/>
                  </a:lnTo>
                  <a:lnTo>
                    <a:pt x="5140096" y="3352799"/>
                  </a:lnTo>
                  <a:lnTo>
                    <a:pt x="5126753" y="3403599"/>
                  </a:lnTo>
                  <a:lnTo>
                    <a:pt x="5112666" y="3441699"/>
                  </a:lnTo>
                  <a:lnTo>
                    <a:pt x="5097843" y="3492499"/>
                  </a:lnTo>
                  <a:lnTo>
                    <a:pt x="5082291" y="3530599"/>
                  </a:lnTo>
                  <a:lnTo>
                    <a:pt x="5066017" y="3568699"/>
                  </a:lnTo>
                  <a:lnTo>
                    <a:pt x="5049028" y="3619499"/>
                  </a:lnTo>
                  <a:lnTo>
                    <a:pt x="5031333" y="3657599"/>
                  </a:lnTo>
                  <a:lnTo>
                    <a:pt x="5012938" y="3695699"/>
                  </a:lnTo>
                  <a:lnTo>
                    <a:pt x="4993852" y="3746499"/>
                  </a:lnTo>
                  <a:lnTo>
                    <a:pt x="4974080" y="3784599"/>
                  </a:lnTo>
                  <a:lnTo>
                    <a:pt x="4953631" y="3822699"/>
                  </a:lnTo>
                  <a:lnTo>
                    <a:pt x="4932512" y="3860799"/>
                  </a:lnTo>
                  <a:lnTo>
                    <a:pt x="4910731" y="3898899"/>
                  </a:lnTo>
                  <a:lnTo>
                    <a:pt x="4888295" y="3936999"/>
                  </a:lnTo>
                  <a:lnTo>
                    <a:pt x="4865211" y="3975099"/>
                  </a:lnTo>
                  <a:lnTo>
                    <a:pt x="4841486" y="4013199"/>
                  </a:lnTo>
                  <a:lnTo>
                    <a:pt x="4817129" y="4051299"/>
                  </a:lnTo>
                  <a:lnTo>
                    <a:pt x="4792146" y="4089399"/>
                  </a:lnTo>
                  <a:lnTo>
                    <a:pt x="4766545" y="4127499"/>
                  </a:lnTo>
                  <a:lnTo>
                    <a:pt x="4740334" y="4165599"/>
                  </a:lnTo>
                  <a:lnTo>
                    <a:pt x="4713519" y="4203699"/>
                  </a:lnTo>
                  <a:lnTo>
                    <a:pt x="4686108" y="4241799"/>
                  </a:lnTo>
                  <a:lnTo>
                    <a:pt x="4658109" y="4267199"/>
                  </a:lnTo>
                  <a:lnTo>
                    <a:pt x="4629528" y="4305299"/>
                  </a:lnTo>
                  <a:lnTo>
                    <a:pt x="4600374" y="4343399"/>
                  </a:lnTo>
                  <a:lnTo>
                    <a:pt x="4570654" y="4368799"/>
                  </a:lnTo>
                  <a:lnTo>
                    <a:pt x="4550468" y="4394199"/>
                  </a:lnTo>
                  <a:close/>
                </a:path>
                <a:path w="5246369" h="5232400">
                  <a:moveTo>
                    <a:pt x="1345402" y="4394199"/>
                  </a:moveTo>
                  <a:lnTo>
                    <a:pt x="1105935" y="4394199"/>
                  </a:lnTo>
                  <a:lnTo>
                    <a:pt x="1342021" y="4381499"/>
                  </a:lnTo>
                  <a:lnTo>
                    <a:pt x="1345402" y="4394199"/>
                  </a:lnTo>
                  <a:close/>
                </a:path>
                <a:path w="5246369" h="5232400">
                  <a:moveTo>
                    <a:pt x="4330385" y="4610099"/>
                  </a:moveTo>
                  <a:lnTo>
                    <a:pt x="3844541" y="4610099"/>
                  </a:lnTo>
                  <a:lnTo>
                    <a:pt x="3905398" y="4381499"/>
                  </a:lnTo>
                  <a:lnTo>
                    <a:pt x="4141484" y="4394199"/>
                  </a:lnTo>
                  <a:lnTo>
                    <a:pt x="4550468" y="4394199"/>
                  </a:lnTo>
                  <a:lnTo>
                    <a:pt x="4540375" y="4406899"/>
                  </a:lnTo>
                  <a:lnTo>
                    <a:pt x="4509544" y="4432299"/>
                  </a:lnTo>
                  <a:lnTo>
                    <a:pt x="4478169" y="4470399"/>
                  </a:lnTo>
                  <a:lnTo>
                    <a:pt x="4446258" y="4495799"/>
                  </a:lnTo>
                  <a:lnTo>
                    <a:pt x="4413817" y="4533899"/>
                  </a:lnTo>
                  <a:lnTo>
                    <a:pt x="4380855" y="4559299"/>
                  </a:lnTo>
                  <a:lnTo>
                    <a:pt x="4347377" y="4597399"/>
                  </a:lnTo>
                  <a:lnTo>
                    <a:pt x="4330385" y="4610099"/>
                  </a:lnTo>
                  <a:close/>
                </a:path>
                <a:path w="5246369" h="5232400">
                  <a:moveTo>
                    <a:pt x="1656187" y="4610099"/>
                  </a:moveTo>
                  <a:lnTo>
                    <a:pt x="1402879" y="4610099"/>
                  </a:lnTo>
                  <a:lnTo>
                    <a:pt x="1633720" y="4559299"/>
                  </a:lnTo>
                  <a:lnTo>
                    <a:pt x="1656187" y="4610099"/>
                  </a:lnTo>
                  <a:close/>
                </a:path>
                <a:path w="5246369" h="5232400">
                  <a:moveTo>
                    <a:pt x="4117690" y="4775199"/>
                  </a:moveTo>
                  <a:lnTo>
                    <a:pt x="3518216" y="4775199"/>
                  </a:lnTo>
                  <a:lnTo>
                    <a:pt x="3613700" y="4559299"/>
                  </a:lnTo>
                  <a:lnTo>
                    <a:pt x="3844541" y="4610099"/>
                  </a:lnTo>
                  <a:lnTo>
                    <a:pt x="4330385" y="4610099"/>
                  </a:lnTo>
                  <a:lnTo>
                    <a:pt x="4313393" y="4622799"/>
                  </a:lnTo>
                  <a:lnTo>
                    <a:pt x="4278909" y="4648199"/>
                  </a:lnTo>
                  <a:lnTo>
                    <a:pt x="4243933" y="4673599"/>
                  </a:lnTo>
                  <a:lnTo>
                    <a:pt x="4208472" y="4711699"/>
                  </a:lnTo>
                  <a:lnTo>
                    <a:pt x="4172534" y="4737099"/>
                  </a:lnTo>
                  <a:lnTo>
                    <a:pt x="4117690" y="4775199"/>
                  </a:lnTo>
                  <a:close/>
                </a:path>
                <a:path w="5246369" h="5232400">
                  <a:moveTo>
                    <a:pt x="2005556" y="4775199"/>
                  </a:moveTo>
                  <a:lnTo>
                    <a:pt x="1729204" y="4775199"/>
                  </a:lnTo>
                  <a:lnTo>
                    <a:pt x="1949551" y="4686299"/>
                  </a:lnTo>
                  <a:lnTo>
                    <a:pt x="2005556" y="4775199"/>
                  </a:lnTo>
                  <a:close/>
                </a:path>
                <a:path w="5246369" h="5232400">
                  <a:moveTo>
                    <a:pt x="3927753" y="4889499"/>
                  </a:moveTo>
                  <a:lnTo>
                    <a:pt x="3168808" y="4889499"/>
                  </a:lnTo>
                  <a:lnTo>
                    <a:pt x="3297868" y="4686299"/>
                  </a:lnTo>
                  <a:lnTo>
                    <a:pt x="3518216" y="4775199"/>
                  </a:lnTo>
                  <a:lnTo>
                    <a:pt x="4117690" y="4775199"/>
                  </a:lnTo>
                  <a:lnTo>
                    <a:pt x="4099254" y="4787899"/>
                  </a:lnTo>
                  <a:lnTo>
                    <a:pt x="4024153" y="4838699"/>
                  </a:lnTo>
                  <a:lnTo>
                    <a:pt x="3985938" y="4851399"/>
                  </a:lnTo>
                  <a:lnTo>
                    <a:pt x="3927753" y="4889499"/>
                  </a:lnTo>
                  <a:close/>
                </a:path>
                <a:path w="5246369" h="5232400">
                  <a:moveTo>
                    <a:pt x="2391134" y="4889499"/>
                  </a:moveTo>
                  <a:lnTo>
                    <a:pt x="2077563" y="4889499"/>
                  </a:lnTo>
                  <a:lnTo>
                    <a:pt x="2282172" y="4775199"/>
                  </a:lnTo>
                  <a:lnTo>
                    <a:pt x="2391134" y="4889499"/>
                  </a:lnTo>
                  <a:close/>
                </a:path>
                <a:path w="5246369" h="5232400">
                  <a:moveTo>
                    <a:pt x="3828822" y="4940299"/>
                  </a:moveTo>
                  <a:lnTo>
                    <a:pt x="2806809" y="4940299"/>
                  </a:lnTo>
                  <a:lnTo>
                    <a:pt x="2964199" y="4775199"/>
                  </a:lnTo>
                  <a:lnTo>
                    <a:pt x="3168808" y="4889499"/>
                  </a:lnTo>
                  <a:lnTo>
                    <a:pt x="3927753" y="4889499"/>
                  </a:lnTo>
                  <a:lnTo>
                    <a:pt x="3868725" y="4927599"/>
                  </a:lnTo>
                  <a:lnTo>
                    <a:pt x="3828822" y="4940299"/>
                  </a:lnTo>
                  <a:close/>
                </a:path>
                <a:path w="5246369" h="5232400">
                  <a:moveTo>
                    <a:pt x="2806809" y="4940299"/>
                  </a:moveTo>
                  <a:lnTo>
                    <a:pt x="2439562" y="4940299"/>
                  </a:lnTo>
                  <a:lnTo>
                    <a:pt x="2623186" y="4800599"/>
                  </a:lnTo>
                  <a:lnTo>
                    <a:pt x="2806809" y="4940299"/>
                  </a:lnTo>
                  <a:close/>
                </a:path>
                <a:path w="5246369" h="5232400">
                  <a:moveTo>
                    <a:pt x="3048752" y="5206999"/>
                  </a:moveTo>
                  <a:lnTo>
                    <a:pt x="2197617" y="5206999"/>
                  </a:lnTo>
                  <a:lnTo>
                    <a:pt x="2105829" y="5181599"/>
                  </a:lnTo>
                  <a:lnTo>
                    <a:pt x="3140540" y="5181599"/>
                  </a:lnTo>
                  <a:lnTo>
                    <a:pt x="3048752" y="5206999"/>
                  </a:lnTo>
                  <a:close/>
                </a:path>
                <a:path w="5246369" h="5232400">
                  <a:moveTo>
                    <a:pt x="2955883" y="5219699"/>
                  </a:moveTo>
                  <a:lnTo>
                    <a:pt x="2290486" y="5219699"/>
                  </a:lnTo>
                  <a:lnTo>
                    <a:pt x="2243920" y="5206999"/>
                  </a:lnTo>
                  <a:lnTo>
                    <a:pt x="3002449" y="5206999"/>
                  </a:lnTo>
                  <a:lnTo>
                    <a:pt x="2955883" y="5219699"/>
                  </a:lnTo>
                  <a:close/>
                </a:path>
                <a:path w="5246369" h="5232400">
                  <a:moveTo>
                    <a:pt x="2861993" y="5232399"/>
                  </a:moveTo>
                  <a:lnTo>
                    <a:pt x="2384376" y="5232399"/>
                  </a:lnTo>
                  <a:lnTo>
                    <a:pt x="2337307" y="5219699"/>
                  </a:lnTo>
                  <a:lnTo>
                    <a:pt x="2909062" y="5219699"/>
                  </a:lnTo>
                  <a:lnTo>
                    <a:pt x="2861993" y="5232399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82110" y="857897"/>
            <a:ext cx="6048375" cy="2162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0" i="0" spc="1040" dirty="0">
                <a:solidFill>
                  <a:srgbClr val="17726D"/>
                </a:solidFill>
                <a:latin typeface="Trebuchet MS"/>
                <a:cs typeface="Trebuchet MS"/>
              </a:rPr>
              <a:t>ECARE</a:t>
            </a:r>
            <a:endParaRPr sz="14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1036" y="8704193"/>
            <a:ext cx="172021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</a:tabLst>
            </a:pPr>
            <a:r>
              <a:rPr sz="2100" spc="-25" dirty="0">
                <a:latin typeface="Arial Black"/>
                <a:cs typeface="Arial Black"/>
              </a:rPr>
              <a:t>27</a:t>
            </a:r>
            <a:r>
              <a:rPr sz="2100" dirty="0">
                <a:latin typeface="Arial Black"/>
                <a:cs typeface="Arial Black"/>
              </a:rPr>
              <a:t>	</a:t>
            </a:r>
            <a:r>
              <a:rPr sz="2100" spc="-210" dirty="0">
                <a:latin typeface="Arial Black"/>
                <a:cs typeface="Arial Black"/>
              </a:rPr>
              <a:t>July,</a:t>
            </a:r>
            <a:r>
              <a:rPr sz="2100" spc="-145" dirty="0">
                <a:latin typeface="Arial Black"/>
                <a:cs typeface="Arial Black"/>
              </a:rPr>
              <a:t> </a:t>
            </a:r>
            <a:r>
              <a:rPr sz="2100" spc="-180" dirty="0">
                <a:latin typeface="Arial Black"/>
                <a:cs typeface="Arial Black"/>
              </a:rPr>
              <a:t>2024</a:t>
            </a:r>
            <a:endParaRPr sz="210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5552324"/>
            <a:ext cx="7009765" cy="165417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3100" b="1" i="1" spc="135" dirty="0">
                <a:solidFill>
                  <a:srgbClr val="284466"/>
                </a:solidFill>
                <a:latin typeface="Trebuchet MS"/>
                <a:cs typeface="Trebuchet MS"/>
              </a:rPr>
              <a:t>Presented</a:t>
            </a:r>
            <a:r>
              <a:rPr sz="3100" b="1" i="1" spc="290" dirty="0">
                <a:solidFill>
                  <a:srgbClr val="284466"/>
                </a:solidFill>
                <a:latin typeface="Trebuchet MS"/>
                <a:cs typeface="Trebuchet MS"/>
              </a:rPr>
              <a:t> </a:t>
            </a:r>
            <a:r>
              <a:rPr sz="3100" b="1" i="1" dirty="0">
                <a:solidFill>
                  <a:srgbClr val="284466"/>
                </a:solidFill>
                <a:latin typeface="Trebuchet MS"/>
                <a:cs typeface="Trebuchet MS"/>
              </a:rPr>
              <a:t>by:</a:t>
            </a:r>
            <a:r>
              <a:rPr sz="3100" b="1" i="1" spc="290" dirty="0">
                <a:solidFill>
                  <a:srgbClr val="284466"/>
                </a:solidFill>
                <a:latin typeface="Trebuchet MS"/>
                <a:cs typeface="Trebuchet MS"/>
              </a:rPr>
              <a:t> </a:t>
            </a:r>
            <a:r>
              <a:rPr sz="3100" b="1" i="1" spc="130" dirty="0">
                <a:solidFill>
                  <a:srgbClr val="284466"/>
                </a:solidFill>
                <a:latin typeface="Trebuchet MS"/>
                <a:cs typeface="Trebuchet MS"/>
              </a:rPr>
              <a:t>Pradeep</a:t>
            </a:r>
            <a:r>
              <a:rPr sz="3100" b="1" i="1" spc="290" dirty="0">
                <a:solidFill>
                  <a:srgbClr val="284466"/>
                </a:solidFill>
                <a:latin typeface="Trebuchet MS"/>
                <a:cs typeface="Trebuchet MS"/>
              </a:rPr>
              <a:t> </a:t>
            </a:r>
            <a:r>
              <a:rPr sz="3100" b="1" i="1" spc="155" dirty="0">
                <a:solidFill>
                  <a:srgbClr val="284466"/>
                </a:solidFill>
                <a:latin typeface="Trebuchet MS"/>
                <a:cs typeface="Trebuchet MS"/>
              </a:rPr>
              <a:t>Chaudhary</a:t>
            </a:r>
            <a:endParaRPr sz="3100">
              <a:latin typeface="Trebuchet MS"/>
              <a:cs typeface="Trebuchet MS"/>
            </a:endParaRPr>
          </a:p>
          <a:p>
            <a:pPr marL="2903220">
              <a:lnSpc>
                <a:spcPct val="100000"/>
              </a:lnSpc>
              <a:spcBef>
                <a:spcPts val="555"/>
              </a:spcBef>
            </a:pPr>
            <a:r>
              <a:rPr sz="3100" b="1" i="1" spc="135" dirty="0">
                <a:solidFill>
                  <a:srgbClr val="284466"/>
                </a:solidFill>
                <a:latin typeface="Trebuchet MS"/>
                <a:cs typeface="Trebuchet MS"/>
              </a:rPr>
              <a:t>Prabin</a:t>
            </a:r>
            <a:r>
              <a:rPr sz="3100" b="1" i="1" spc="350" dirty="0">
                <a:solidFill>
                  <a:srgbClr val="284466"/>
                </a:solidFill>
                <a:latin typeface="Trebuchet MS"/>
                <a:cs typeface="Trebuchet MS"/>
              </a:rPr>
              <a:t> </a:t>
            </a:r>
            <a:r>
              <a:rPr sz="3100" b="1" i="1" spc="-10" dirty="0">
                <a:solidFill>
                  <a:srgbClr val="284466"/>
                </a:solidFill>
                <a:latin typeface="Trebuchet MS"/>
                <a:cs typeface="Trebuchet MS"/>
              </a:rPr>
              <a:t>Yadav</a:t>
            </a:r>
            <a:endParaRPr sz="3100">
              <a:latin typeface="Trebuchet MS"/>
              <a:cs typeface="Trebuchet MS"/>
            </a:endParaRPr>
          </a:p>
          <a:p>
            <a:pPr marL="2903220">
              <a:lnSpc>
                <a:spcPct val="100000"/>
              </a:lnSpc>
              <a:spcBef>
                <a:spcPts val="555"/>
              </a:spcBef>
            </a:pPr>
            <a:r>
              <a:rPr sz="3100" b="1" i="1" spc="155" dirty="0">
                <a:solidFill>
                  <a:srgbClr val="284466"/>
                </a:solidFill>
                <a:latin typeface="Trebuchet MS"/>
                <a:cs typeface="Trebuchet MS"/>
              </a:rPr>
              <a:t>Rahul</a:t>
            </a:r>
            <a:r>
              <a:rPr sz="3100" b="1" i="1" spc="330" dirty="0">
                <a:solidFill>
                  <a:srgbClr val="284466"/>
                </a:solidFill>
                <a:latin typeface="Trebuchet MS"/>
                <a:cs typeface="Trebuchet MS"/>
              </a:rPr>
              <a:t> </a:t>
            </a:r>
            <a:r>
              <a:rPr sz="3100" b="1" i="1" spc="155" dirty="0">
                <a:solidFill>
                  <a:srgbClr val="284466"/>
                </a:solidFill>
                <a:latin typeface="Trebuchet MS"/>
                <a:cs typeface="Trebuchet MS"/>
              </a:rPr>
              <a:t>Kumar</a:t>
            </a:r>
            <a:r>
              <a:rPr sz="3100" b="1" i="1" spc="335" dirty="0">
                <a:solidFill>
                  <a:srgbClr val="284466"/>
                </a:solidFill>
                <a:latin typeface="Trebuchet MS"/>
                <a:cs typeface="Trebuchet MS"/>
              </a:rPr>
              <a:t> </a:t>
            </a:r>
            <a:r>
              <a:rPr sz="3100" b="1" i="1" spc="-10" dirty="0">
                <a:solidFill>
                  <a:srgbClr val="284466"/>
                </a:solidFill>
                <a:latin typeface="Trebuchet MS"/>
                <a:cs typeface="Trebuchet MS"/>
              </a:rPr>
              <a:t>Yadav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43167" y="2531719"/>
            <a:ext cx="9060815" cy="196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" marR="5080" indent="-281940">
              <a:lnSpc>
                <a:spcPct val="115900"/>
              </a:lnSpc>
              <a:spcBef>
                <a:spcPts val="100"/>
              </a:spcBef>
            </a:pPr>
            <a:r>
              <a:rPr sz="5500" b="1" i="1" dirty="0">
                <a:solidFill>
                  <a:srgbClr val="8BA661"/>
                </a:solidFill>
                <a:latin typeface="Arial"/>
                <a:cs typeface="Arial"/>
              </a:rPr>
              <a:t>Your</a:t>
            </a:r>
            <a:r>
              <a:rPr sz="5500" b="1" i="1" spc="-180" dirty="0">
                <a:solidFill>
                  <a:srgbClr val="8BA661"/>
                </a:solidFill>
                <a:latin typeface="Arial"/>
                <a:cs typeface="Arial"/>
              </a:rPr>
              <a:t> </a:t>
            </a:r>
            <a:r>
              <a:rPr sz="5500" b="1" i="1" spc="260" dirty="0">
                <a:solidFill>
                  <a:srgbClr val="8BA661"/>
                </a:solidFill>
                <a:latin typeface="Arial"/>
                <a:cs typeface="Arial"/>
              </a:rPr>
              <a:t>Ultimate</a:t>
            </a:r>
            <a:r>
              <a:rPr sz="5500" b="1" i="1" spc="-175" dirty="0">
                <a:solidFill>
                  <a:srgbClr val="8BA661"/>
                </a:solidFill>
                <a:latin typeface="Arial"/>
                <a:cs typeface="Arial"/>
              </a:rPr>
              <a:t> </a:t>
            </a:r>
            <a:r>
              <a:rPr sz="5500" b="1" i="1" spc="145" dirty="0">
                <a:solidFill>
                  <a:srgbClr val="8BA661"/>
                </a:solidFill>
                <a:latin typeface="Arial"/>
                <a:cs typeface="Arial"/>
              </a:rPr>
              <a:t>Destination </a:t>
            </a:r>
            <a:r>
              <a:rPr sz="5500" b="1" i="1" spc="170" dirty="0">
                <a:solidFill>
                  <a:srgbClr val="8BA661"/>
                </a:solidFill>
                <a:latin typeface="Arial"/>
                <a:cs typeface="Arial"/>
              </a:rPr>
              <a:t>for</a:t>
            </a:r>
            <a:r>
              <a:rPr sz="5500" b="1" i="1" spc="-220" dirty="0">
                <a:solidFill>
                  <a:srgbClr val="8BA661"/>
                </a:solidFill>
                <a:latin typeface="Arial"/>
                <a:cs typeface="Arial"/>
              </a:rPr>
              <a:t> </a:t>
            </a:r>
            <a:r>
              <a:rPr sz="5500" b="1" i="1" spc="235" dirty="0">
                <a:solidFill>
                  <a:srgbClr val="8BA661"/>
                </a:solidFill>
                <a:latin typeface="Arial"/>
                <a:cs typeface="Arial"/>
              </a:rPr>
              <a:t>Healthcare</a:t>
            </a:r>
            <a:r>
              <a:rPr sz="5500" b="1" i="1" spc="-220" dirty="0">
                <a:solidFill>
                  <a:srgbClr val="8BA661"/>
                </a:solidFill>
                <a:latin typeface="Arial"/>
                <a:cs typeface="Arial"/>
              </a:rPr>
              <a:t> </a:t>
            </a:r>
            <a:r>
              <a:rPr sz="5500" b="1" i="1" spc="-10" dirty="0">
                <a:solidFill>
                  <a:srgbClr val="8BA661"/>
                </a:solidFill>
                <a:latin typeface="Arial"/>
                <a:cs typeface="Arial"/>
              </a:rPr>
              <a:t>Solutions</a:t>
            </a:r>
            <a:endParaRPr sz="5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477"/>
            <a:ext cx="18289905" cy="1226820"/>
          </a:xfrm>
          <a:custGeom>
            <a:avLst/>
            <a:gdLst/>
            <a:ahLst/>
            <a:cxnLst/>
            <a:rect l="l" t="t" r="r" b="b"/>
            <a:pathLst>
              <a:path w="18289905" h="1226820">
                <a:moveTo>
                  <a:pt x="18289325" y="1226635"/>
                </a:moveTo>
                <a:lnTo>
                  <a:pt x="0" y="1226635"/>
                </a:lnTo>
                <a:lnTo>
                  <a:pt x="0" y="0"/>
                </a:lnTo>
                <a:lnTo>
                  <a:pt x="18289325" y="0"/>
                </a:lnTo>
                <a:lnTo>
                  <a:pt x="18289325" y="1226635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2710" y="2031671"/>
            <a:ext cx="7077499" cy="733559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399" rIns="0" bIns="0" rtlCol="0">
            <a:spAutoFit/>
          </a:bodyPr>
          <a:lstStyle/>
          <a:p>
            <a:pPr marL="1132840">
              <a:lnSpc>
                <a:spcPct val="100000"/>
              </a:lnSpc>
              <a:spcBef>
                <a:spcPts val="135"/>
              </a:spcBef>
            </a:pPr>
            <a:r>
              <a:rPr sz="6650" i="0" spc="380" dirty="0">
                <a:solidFill>
                  <a:srgbClr val="FFFFFF"/>
                </a:solidFill>
                <a:latin typeface="Trebuchet MS"/>
                <a:cs typeface="Trebuchet MS"/>
              </a:rPr>
              <a:t>ENTITY</a:t>
            </a:r>
            <a:r>
              <a:rPr sz="6650" i="0" spc="-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50" i="0" spc="385" dirty="0">
                <a:solidFill>
                  <a:srgbClr val="FFFFFF"/>
                </a:solidFill>
                <a:latin typeface="Trebuchet MS"/>
                <a:cs typeface="Trebuchet MS"/>
              </a:rPr>
              <a:t>RELATIONSHIP</a:t>
            </a:r>
            <a:r>
              <a:rPr sz="6650" i="0" spc="-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650" i="0" spc="580" dirty="0">
                <a:solidFill>
                  <a:srgbClr val="FFFFFF"/>
                </a:solidFill>
                <a:latin typeface="Trebuchet MS"/>
                <a:cs typeface="Trebuchet MS"/>
              </a:rPr>
              <a:t>DIAGRAM</a:t>
            </a:r>
            <a:endParaRPr sz="6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0509" y="1205206"/>
            <a:ext cx="13382624" cy="8877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6700">
              <a:lnSpc>
                <a:spcPct val="100000"/>
              </a:lnSpc>
              <a:spcBef>
                <a:spcPts val="100"/>
              </a:spcBef>
            </a:pPr>
            <a:r>
              <a:rPr sz="6300" b="0" i="0" spc="125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6300" b="0" i="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300" b="0" i="0" spc="60" dirty="0">
                <a:solidFill>
                  <a:srgbClr val="FFFFFF"/>
                </a:solidFill>
                <a:latin typeface="Tahoma"/>
                <a:cs typeface="Tahoma"/>
              </a:rPr>
              <a:t>CASE</a:t>
            </a:r>
            <a:endParaRPr sz="6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0397" y="1205206"/>
            <a:ext cx="7715249" cy="88963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89120">
              <a:lnSpc>
                <a:spcPct val="100000"/>
              </a:lnSpc>
              <a:spcBef>
                <a:spcPts val="100"/>
              </a:spcBef>
            </a:pPr>
            <a:r>
              <a:rPr sz="6300" b="0" i="0" dirty="0">
                <a:solidFill>
                  <a:srgbClr val="FFFFFF"/>
                </a:solidFill>
                <a:latin typeface="Lucida Sans Unicode"/>
                <a:cs typeface="Lucida Sans Unicode"/>
              </a:rPr>
              <a:t>SEQUENCE</a:t>
            </a:r>
            <a:r>
              <a:rPr sz="6300" b="0" i="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6300" b="0" i="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DIAGRAM</a:t>
            </a:r>
            <a:endParaRPr sz="6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2284" y="1205206"/>
            <a:ext cx="10210799" cy="88834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0025">
              <a:lnSpc>
                <a:spcPct val="100000"/>
              </a:lnSpc>
              <a:spcBef>
                <a:spcPts val="100"/>
              </a:spcBef>
            </a:pPr>
            <a:r>
              <a:rPr sz="6300" b="0" i="0" spc="95" dirty="0">
                <a:solidFill>
                  <a:srgbClr val="FFFFFF"/>
                </a:solidFill>
                <a:latin typeface="Tahoma"/>
                <a:cs typeface="Tahoma"/>
              </a:rPr>
              <a:t>CLASS</a:t>
            </a:r>
            <a:r>
              <a:rPr sz="6300" b="0" i="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6300" b="0" i="0" spc="204" dirty="0">
                <a:solidFill>
                  <a:srgbClr val="FFFFFF"/>
                </a:solidFill>
                <a:latin typeface="Tahoma"/>
                <a:cs typeface="Tahoma"/>
              </a:rPr>
              <a:t>DIAGRAM</a:t>
            </a:r>
            <a:endParaRPr sz="6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635" cy="1236980"/>
          </a:xfrm>
          <a:custGeom>
            <a:avLst/>
            <a:gdLst/>
            <a:ahLst/>
            <a:cxnLst/>
            <a:rect l="l" t="t" r="r" b="b"/>
            <a:pathLst>
              <a:path w="18288635" h="1236980">
                <a:moveTo>
                  <a:pt x="18288189" y="1236929"/>
                </a:moveTo>
                <a:lnTo>
                  <a:pt x="0" y="1236929"/>
                </a:lnTo>
                <a:lnTo>
                  <a:pt x="0" y="0"/>
                </a:lnTo>
                <a:lnTo>
                  <a:pt x="18288189" y="0"/>
                </a:lnTo>
                <a:lnTo>
                  <a:pt x="18288189" y="1236929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3482" rIns="0" bIns="0" rtlCol="0">
            <a:spAutoFit/>
          </a:bodyPr>
          <a:lstStyle/>
          <a:p>
            <a:pPr marL="4377055">
              <a:lnSpc>
                <a:spcPct val="100000"/>
              </a:lnSpc>
              <a:spcBef>
                <a:spcPts val="100"/>
              </a:spcBef>
            </a:pPr>
            <a:r>
              <a:rPr sz="5600" b="0" i="0" spc="145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r>
              <a:rPr sz="5600" b="0" i="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600" b="0" i="0" spc="35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5600" b="0" i="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600" b="0" i="0" spc="200" dirty="0">
                <a:solidFill>
                  <a:srgbClr val="FFFFFF"/>
                </a:solidFill>
                <a:latin typeface="Tahoma"/>
                <a:cs typeface="Tahoma"/>
              </a:rPr>
              <a:t>TECHNOLOGY</a:t>
            </a:r>
            <a:endParaRPr sz="56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29512" y="2149929"/>
            <a:ext cx="9124950" cy="6391275"/>
            <a:chOff x="3929512" y="2149929"/>
            <a:chExt cx="9124950" cy="6391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9512" y="2149929"/>
              <a:ext cx="9124949" cy="63912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41338" y="5048135"/>
              <a:ext cx="4377055" cy="546100"/>
            </a:xfrm>
            <a:custGeom>
              <a:avLst/>
              <a:gdLst/>
              <a:ahLst/>
              <a:cxnLst/>
              <a:rect l="l" t="t" r="r" b="b"/>
              <a:pathLst>
                <a:path w="4377055" h="546100">
                  <a:moveTo>
                    <a:pt x="4104176" y="545801"/>
                  </a:moveTo>
                  <a:lnTo>
                    <a:pt x="272787" y="545801"/>
                  </a:lnTo>
                  <a:lnTo>
                    <a:pt x="219299" y="540509"/>
                  </a:lnTo>
                  <a:lnTo>
                    <a:pt x="168354" y="525028"/>
                  </a:lnTo>
                  <a:lnTo>
                    <a:pt x="121383" y="499951"/>
                  </a:lnTo>
                  <a:lnTo>
                    <a:pt x="79818" y="465871"/>
                  </a:lnTo>
                  <a:lnTo>
                    <a:pt x="45738" y="424306"/>
                  </a:lnTo>
                  <a:lnTo>
                    <a:pt x="20661" y="377335"/>
                  </a:lnTo>
                  <a:lnTo>
                    <a:pt x="5180" y="326389"/>
                  </a:lnTo>
                  <a:lnTo>
                    <a:pt x="0" y="274034"/>
                  </a:lnTo>
                  <a:lnTo>
                    <a:pt x="0" y="271767"/>
                  </a:lnTo>
                  <a:lnTo>
                    <a:pt x="5180" y="219412"/>
                  </a:lnTo>
                  <a:lnTo>
                    <a:pt x="20661" y="168466"/>
                  </a:lnTo>
                  <a:lnTo>
                    <a:pt x="45738" y="121495"/>
                  </a:lnTo>
                  <a:lnTo>
                    <a:pt x="79818" y="79930"/>
                  </a:lnTo>
                  <a:lnTo>
                    <a:pt x="121383" y="45850"/>
                  </a:lnTo>
                  <a:lnTo>
                    <a:pt x="168354" y="20773"/>
                  </a:lnTo>
                  <a:lnTo>
                    <a:pt x="219299" y="5292"/>
                  </a:lnTo>
                  <a:lnTo>
                    <a:pt x="272788" y="0"/>
                  </a:lnTo>
                  <a:lnTo>
                    <a:pt x="4104174" y="0"/>
                  </a:lnTo>
                  <a:lnTo>
                    <a:pt x="4157664" y="5292"/>
                  </a:lnTo>
                  <a:lnTo>
                    <a:pt x="4208609" y="20773"/>
                  </a:lnTo>
                  <a:lnTo>
                    <a:pt x="4255580" y="45850"/>
                  </a:lnTo>
                  <a:lnTo>
                    <a:pt x="4297145" y="79930"/>
                  </a:lnTo>
                  <a:lnTo>
                    <a:pt x="4331225" y="121495"/>
                  </a:lnTo>
                  <a:lnTo>
                    <a:pt x="4356302" y="168466"/>
                  </a:lnTo>
                  <a:lnTo>
                    <a:pt x="4371783" y="219412"/>
                  </a:lnTo>
                  <a:lnTo>
                    <a:pt x="4376963" y="271767"/>
                  </a:lnTo>
                  <a:lnTo>
                    <a:pt x="4376963" y="274034"/>
                  </a:lnTo>
                  <a:lnTo>
                    <a:pt x="4371783" y="326389"/>
                  </a:lnTo>
                  <a:lnTo>
                    <a:pt x="4356302" y="377335"/>
                  </a:lnTo>
                  <a:lnTo>
                    <a:pt x="4331225" y="424306"/>
                  </a:lnTo>
                  <a:lnTo>
                    <a:pt x="4297145" y="465871"/>
                  </a:lnTo>
                  <a:lnTo>
                    <a:pt x="4255580" y="499951"/>
                  </a:lnTo>
                  <a:lnTo>
                    <a:pt x="4208609" y="525028"/>
                  </a:lnTo>
                  <a:lnTo>
                    <a:pt x="4157664" y="540509"/>
                  </a:lnTo>
                  <a:lnTo>
                    <a:pt x="4104176" y="5458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70733" y="5146592"/>
            <a:ext cx="51815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50" dirty="0">
                <a:latin typeface="Verdana"/>
                <a:cs typeface="Verdana"/>
              </a:rPr>
              <a:t>PHP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70814" y="2478957"/>
            <a:ext cx="4377055" cy="718820"/>
          </a:xfrm>
          <a:custGeom>
            <a:avLst/>
            <a:gdLst/>
            <a:ahLst/>
            <a:cxnLst/>
            <a:rect l="l" t="t" r="r" b="b"/>
            <a:pathLst>
              <a:path w="4377055" h="718819">
                <a:moveTo>
                  <a:pt x="4017836" y="718703"/>
                </a:moveTo>
                <a:lnTo>
                  <a:pt x="359351" y="718703"/>
                </a:lnTo>
                <a:lnTo>
                  <a:pt x="312117" y="715586"/>
                </a:lnTo>
                <a:lnTo>
                  <a:pt x="266091" y="706391"/>
                </a:lnTo>
                <a:lnTo>
                  <a:pt x="221833" y="691349"/>
                </a:lnTo>
                <a:lnTo>
                  <a:pt x="179902" y="670690"/>
                </a:lnTo>
                <a:lnTo>
                  <a:pt x="140855" y="644647"/>
                </a:lnTo>
                <a:lnTo>
                  <a:pt x="105252" y="613451"/>
                </a:lnTo>
                <a:lnTo>
                  <a:pt x="74055" y="577848"/>
                </a:lnTo>
                <a:lnTo>
                  <a:pt x="48012" y="538801"/>
                </a:lnTo>
                <a:lnTo>
                  <a:pt x="27354" y="496869"/>
                </a:lnTo>
                <a:lnTo>
                  <a:pt x="12311" y="452611"/>
                </a:lnTo>
                <a:lnTo>
                  <a:pt x="3116" y="406586"/>
                </a:lnTo>
                <a:lnTo>
                  <a:pt x="0" y="359351"/>
                </a:lnTo>
                <a:lnTo>
                  <a:pt x="3116" y="312117"/>
                </a:lnTo>
                <a:lnTo>
                  <a:pt x="12311" y="266091"/>
                </a:lnTo>
                <a:lnTo>
                  <a:pt x="27354" y="221833"/>
                </a:lnTo>
                <a:lnTo>
                  <a:pt x="48012" y="179902"/>
                </a:lnTo>
                <a:lnTo>
                  <a:pt x="74055" y="140855"/>
                </a:lnTo>
                <a:lnTo>
                  <a:pt x="105252" y="105251"/>
                </a:lnTo>
                <a:lnTo>
                  <a:pt x="140855" y="74055"/>
                </a:lnTo>
                <a:lnTo>
                  <a:pt x="179902" y="48012"/>
                </a:lnTo>
                <a:lnTo>
                  <a:pt x="221833" y="27354"/>
                </a:lnTo>
                <a:lnTo>
                  <a:pt x="266091" y="12311"/>
                </a:lnTo>
                <a:lnTo>
                  <a:pt x="312117" y="3116"/>
                </a:lnTo>
                <a:lnTo>
                  <a:pt x="359351" y="0"/>
                </a:lnTo>
                <a:lnTo>
                  <a:pt x="4017836" y="0"/>
                </a:lnTo>
                <a:lnTo>
                  <a:pt x="4065070" y="3116"/>
                </a:lnTo>
                <a:lnTo>
                  <a:pt x="4111096" y="12311"/>
                </a:lnTo>
                <a:lnTo>
                  <a:pt x="4155354" y="27354"/>
                </a:lnTo>
                <a:lnTo>
                  <a:pt x="4197285" y="48012"/>
                </a:lnTo>
                <a:lnTo>
                  <a:pt x="4236332" y="74055"/>
                </a:lnTo>
                <a:lnTo>
                  <a:pt x="4271936" y="105251"/>
                </a:lnTo>
                <a:lnTo>
                  <a:pt x="4303132" y="140855"/>
                </a:lnTo>
                <a:lnTo>
                  <a:pt x="4329175" y="179902"/>
                </a:lnTo>
                <a:lnTo>
                  <a:pt x="4349834" y="221833"/>
                </a:lnTo>
                <a:lnTo>
                  <a:pt x="4364876" y="266091"/>
                </a:lnTo>
                <a:lnTo>
                  <a:pt x="4374071" y="312117"/>
                </a:lnTo>
                <a:lnTo>
                  <a:pt x="4376790" y="353341"/>
                </a:lnTo>
                <a:lnTo>
                  <a:pt x="4376790" y="365361"/>
                </a:lnTo>
                <a:lnTo>
                  <a:pt x="4374071" y="406586"/>
                </a:lnTo>
                <a:lnTo>
                  <a:pt x="4364876" y="452611"/>
                </a:lnTo>
                <a:lnTo>
                  <a:pt x="4349834" y="496869"/>
                </a:lnTo>
                <a:lnTo>
                  <a:pt x="4329175" y="538801"/>
                </a:lnTo>
                <a:lnTo>
                  <a:pt x="4303132" y="577848"/>
                </a:lnTo>
                <a:lnTo>
                  <a:pt x="4271936" y="613451"/>
                </a:lnTo>
                <a:lnTo>
                  <a:pt x="4236332" y="644647"/>
                </a:lnTo>
                <a:lnTo>
                  <a:pt x="4197285" y="670690"/>
                </a:lnTo>
                <a:lnTo>
                  <a:pt x="4155354" y="691349"/>
                </a:lnTo>
                <a:lnTo>
                  <a:pt x="4111096" y="706391"/>
                </a:lnTo>
                <a:lnTo>
                  <a:pt x="4065070" y="715586"/>
                </a:lnTo>
                <a:lnTo>
                  <a:pt x="4017836" y="7187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051604" y="2571126"/>
            <a:ext cx="14160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04" dirty="0">
                <a:latin typeface="Verdana"/>
                <a:cs typeface="Verdana"/>
              </a:rPr>
              <a:t>Used</a:t>
            </a:r>
            <a:r>
              <a:rPr sz="3000" b="1" spc="-315" dirty="0">
                <a:latin typeface="Verdana"/>
                <a:cs typeface="Verdana"/>
              </a:rPr>
              <a:t> </a:t>
            </a:r>
            <a:r>
              <a:rPr sz="3000" b="1" spc="-185" dirty="0">
                <a:latin typeface="Verdana"/>
                <a:cs typeface="Verdana"/>
              </a:rPr>
              <a:t>in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41226" y="2567741"/>
            <a:ext cx="4377055" cy="718820"/>
          </a:xfrm>
          <a:custGeom>
            <a:avLst/>
            <a:gdLst/>
            <a:ahLst/>
            <a:cxnLst/>
            <a:rect l="l" t="t" r="r" b="b"/>
            <a:pathLst>
              <a:path w="4377055" h="718820">
                <a:moveTo>
                  <a:pt x="4017836" y="718703"/>
                </a:moveTo>
                <a:lnTo>
                  <a:pt x="359351" y="718703"/>
                </a:lnTo>
                <a:lnTo>
                  <a:pt x="312117" y="715586"/>
                </a:lnTo>
                <a:lnTo>
                  <a:pt x="266091" y="706391"/>
                </a:lnTo>
                <a:lnTo>
                  <a:pt x="221833" y="691349"/>
                </a:lnTo>
                <a:lnTo>
                  <a:pt x="179902" y="670690"/>
                </a:lnTo>
                <a:lnTo>
                  <a:pt x="140855" y="644647"/>
                </a:lnTo>
                <a:lnTo>
                  <a:pt x="105251" y="613451"/>
                </a:lnTo>
                <a:lnTo>
                  <a:pt x="74055" y="577848"/>
                </a:lnTo>
                <a:lnTo>
                  <a:pt x="48012" y="538801"/>
                </a:lnTo>
                <a:lnTo>
                  <a:pt x="27353" y="496869"/>
                </a:lnTo>
                <a:lnTo>
                  <a:pt x="12311" y="452611"/>
                </a:lnTo>
                <a:lnTo>
                  <a:pt x="3116" y="406586"/>
                </a:lnTo>
                <a:lnTo>
                  <a:pt x="0" y="359351"/>
                </a:lnTo>
                <a:lnTo>
                  <a:pt x="3116" y="312117"/>
                </a:lnTo>
                <a:lnTo>
                  <a:pt x="12311" y="266091"/>
                </a:lnTo>
                <a:lnTo>
                  <a:pt x="27353" y="221833"/>
                </a:lnTo>
                <a:lnTo>
                  <a:pt x="48012" y="179902"/>
                </a:lnTo>
                <a:lnTo>
                  <a:pt x="74055" y="140855"/>
                </a:lnTo>
                <a:lnTo>
                  <a:pt x="105251" y="105251"/>
                </a:lnTo>
                <a:lnTo>
                  <a:pt x="140855" y="74055"/>
                </a:lnTo>
                <a:lnTo>
                  <a:pt x="179902" y="48012"/>
                </a:lnTo>
                <a:lnTo>
                  <a:pt x="221833" y="27354"/>
                </a:lnTo>
                <a:lnTo>
                  <a:pt x="266091" y="12311"/>
                </a:lnTo>
                <a:lnTo>
                  <a:pt x="312117" y="3116"/>
                </a:lnTo>
                <a:lnTo>
                  <a:pt x="359351" y="0"/>
                </a:lnTo>
                <a:lnTo>
                  <a:pt x="4017836" y="0"/>
                </a:lnTo>
                <a:lnTo>
                  <a:pt x="4065071" y="3116"/>
                </a:lnTo>
                <a:lnTo>
                  <a:pt x="4111096" y="12311"/>
                </a:lnTo>
                <a:lnTo>
                  <a:pt x="4155354" y="27354"/>
                </a:lnTo>
                <a:lnTo>
                  <a:pt x="4197285" y="48012"/>
                </a:lnTo>
                <a:lnTo>
                  <a:pt x="4236332" y="74055"/>
                </a:lnTo>
                <a:lnTo>
                  <a:pt x="4271935" y="105251"/>
                </a:lnTo>
                <a:lnTo>
                  <a:pt x="4303132" y="140855"/>
                </a:lnTo>
                <a:lnTo>
                  <a:pt x="4329175" y="179902"/>
                </a:lnTo>
                <a:lnTo>
                  <a:pt x="4349834" y="221833"/>
                </a:lnTo>
                <a:lnTo>
                  <a:pt x="4364876" y="266091"/>
                </a:lnTo>
                <a:lnTo>
                  <a:pt x="4374071" y="312117"/>
                </a:lnTo>
                <a:lnTo>
                  <a:pt x="4376791" y="353337"/>
                </a:lnTo>
                <a:lnTo>
                  <a:pt x="4376791" y="365365"/>
                </a:lnTo>
                <a:lnTo>
                  <a:pt x="4374071" y="406586"/>
                </a:lnTo>
                <a:lnTo>
                  <a:pt x="4364876" y="452611"/>
                </a:lnTo>
                <a:lnTo>
                  <a:pt x="4349834" y="496869"/>
                </a:lnTo>
                <a:lnTo>
                  <a:pt x="4329175" y="538801"/>
                </a:lnTo>
                <a:lnTo>
                  <a:pt x="4303132" y="577848"/>
                </a:lnTo>
                <a:lnTo>
                  <a:pt x="4271935" y="613451"/>
                </a:lnTo>
                <a:lnTo>
                  <a:pt x="4236332" y="644647"/>
                </a:lnTo>
                <a:lnTo>
                  <a:pt x="4197285" y="670690"/>
                </a:lnTo>
                <a:lnTo>
                  <a:pt x="4155354" y="691349"/>
                </a:lnTo>
                <a:lnTo>
                  <a:pt x="4111096" y="706391"/>
                </a:lnTo>
                <a:lnTo>
                  <a:pt x="4065071" y="715586"/>
                </a:lnTo>
                <a:lnTo>
                  <a:pt x="4017836" y="7187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97335" y="2659910"/>
            <a:ext cx="10655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55" dirty="0">
                <a:latin typeface="Verdana"/>
                <a:cs typeface="Verdana"/>
              </a:rPr>
              <a:t>Tools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70926" y="3816784"/>
            <a:ext cx="4377055" cy="546100"/>
          </a:xfrm>
          <a:custGeom>
            <a:avLst/>
            <a:gdLst/>
            <a:ahLst/>
            <a:cxnLst/>
            <a:rect l="l" t="t" r="r" b="b"/>
            <a:pathLst>
              <a:path w="4377055" h="546100">
                <a:moveTo>
                  <a:pt x="4104175" y="545801"/>
                </a:moveTo>
                <a:lnTo>
                  <a:pt x="272788" y="545801"/>
                </a:lnTo>
                <a:lnTo>
                  <a:pt x="219299" y="540509"/>
                </a:lnTo>
                <a:lnTo>
                  <a:pt x="168354" y="525028"/>
                </a:lnTo>
                <a:lnTo>
                  <a:pt x="121383" y="499951"/>
                </a:lnTo>
                <a:lnTo>
                  <a:pt x="79819" y="465871"/>
                </a:lnTo>
                <a:lnTo>
                  <a:pt x="45738" y="424306"/>
                </a:lnTo>
                <a:lnTo>
                  <a:pt x="20661" y="377335"/>
                </a:lnTo>
                <a:lnTo>
                  <a:pt x="5180" y="326389"/>
                </a:lnTo>
                <a:lnTo>
                  <a:pt x="0" y="274032"/>
                </a:lnTo>
                <a:lnTo>
                  <a:pt x="0" y="271769"/>
                </a:lnTo>
                <a:lnTo>
                  <a:pt x="5180" y="219412"/>
                </a:lnTo>
                <a:lnTo>
                  <a:pt x="20661" y="168466"/>
                </a:lnTo>
                <a:lnTo>
                  <a:pt x="45738" y="121495"/>
                </a:lnTo>
                <a:lnTo>
                  <a:pt x="79819" y="79930"/>
                </a:lnTo>
                <a:lnTo>
                  <a:pt x="121383" y="45850"/>
                </a:lnTo>
                <a:lnTo>
                  <a:pt x="168354" y="20773"/>
                </a:lnTo>
                <a:lnTo>
                  <a:pt x="219299" y="5292"/>
                </a:lnTo>
                <a:lnTo>
                  <a:pt x="272788" y="0"/>
                </a:lnTo>
                <a:lnTo>
                  <a:pt x="4104175" y="0"/>
                </a:lnTo>
                <a:lnTo>
                  <a:pt x="4157664" y="5292"/>
                </a:lnTo>
                <a:lnTo>
                  <a:pt x="4208610" y="20773"/>
                </a:lnTo>
                <a:lnTo>
                  <a:pt x="4255581" y="45850"/>
                </a:lnTo>
                <a:lnTo>
                  <a:pt x="4297146" y="79930"/>
                </a:lnTo>
                <a:lnTo>
                  <a:pt x="4331226" y="121495"/>
                </a:lnTo>
                <a:lnTo>
                  <a:pt x="4356303" y="168466"/>
                </a:lnTo>
                <a:lnTo>
                  <a:pt x="4371783" y="219412"/>
                </a:lnTo>
                <a:lnTo>
                  <a:pt x="4376963" y="271769"/>
                </a:lnTo>
                <a:lnTo>
                  <a:pt x="4376963" y="274032"/>
                </a:lnTo>
                <a:lnTo>
                  <a:pt x="4371783" y="326389"/>
                </a:lnTo>
                <a:lnTo>
                  <a:pt x="4356303" y="377335"/>
                </a:lnTo>
                <a:lnTo>
                  <a:pt x="4331226" y="424306"/>
                </a:lnTo>
                <a:lnTo>
                  <a:pt x="4297146" y="465871"/>
                </a:lnTo>
                <a:lnTo>
                  <a:pt x="4255581" y="499951"/>
                </a:lnTo>
                <a:lnTo>
                  <a:pt x="4208610" y="525028"/>
                </a:lnTo>
                <a:lnTo>
                  <a:pt x="4157664" y="540509"/>
                </a:lnTo>
                <a:lnTo>
                  <a:pt x="4104175" y="5458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596214" y="3915242"/>
            <a:ext cx="20707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30" dirty="0">
                <a:latin typeface="Verdana"/>
                <a:cs typeface="Verdana"/>
              </a:rPr>
              <a:t>Used</a:t>
            </a:r>
            <a:r>
              <a:rPr sz="1900" b="1" spc="-190" dirty="0">
                <a:latin typeface="Verdana"/>
                <a:cs typeface="Verdana"/>
              </a:rPr>
              <a:t> </a:t>
            </a:r>
            <a:r>
              <a:rPr sz="1900" b="1" spc="-165" dirty="0">
                <a:latin typeface="Verdana"/>
                <a:cs typeface="Verdana"/>
              </a:rPr>
              <a:t>in</a:t>
            </a:r>
            <a:r>
              <a:rPr sz="1900" b="1" spc="-190" dirty="0">
                <a:latin typeface="Verdana"/>
                <a:cs typeface="Verdana"/>
              </a:rPr>
              <a:t> </a:t>
            </a:r>
            <a:r>
              <a:rPr sz="1900" b="1" spc="-125" dirty="0">
                <a:latin typeface="Verdana"/>
                <a:cs typeface="Verdana"/>
              </a:rPr>
              <a:t>frontend.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41338" y="3816784"/>
            <a:ext cx="4377055" cy="546100"/>
          </a:xfrm>
          <a:custGeom>
            <a:avLst/>
            <a:gdLst/>
            <a:ahLst/>
            <a:cxnLst/>
            <a:rect l="l" t="t" r="r" b="b"/>
            <a:pathLst>
              <a:path w="4377055" h="546100">
                <a:moveTo>
                  <a:pt x="4104174" y="545801"/>
                </a:moveTo>
                <a:lnTo>
                  <a:pt x="272788" y="545801"/>
                </a:lnTo>
                <a:lnTo>
                  <a:pt x="219299" y="540509"/>
                </a:lnTo>
                <a:lnTo>
                  <a:pt x="168354" y="525028"/>
                </a:lnTo>
                <a:lnTo>
                  <a:pt x="121383" y="499951"/>
                </a:lnTo>
                <a:lnTo>
                  <a:pt x="79818" y="465871"/>
                </a:lnTo>
                <a:lnTo>
                  <a:pt x="45738" y="424306"/>
                </a:lnTo>
                <a:lnTo>
                  <a:pt x="20661" y="377335"/>
                </a:lnTo>
                <a:lnTo>
                  <a:pt x="5180" y="326389"/>
                </a:lnTo>
                <a:lnTo>
                  <a:pt x="0" y="274034"/>
                </a:lnTo>
                <a:lnTo>
                  <a:pt x="0" y="271767"/>
                </a:lnTo>
                <a:lnTo>
                  <a:pt x="5180" y="219412"/>
                </a:lnTo>
                <a:lnTo>
                  <a:pt x="20661" y="168466"/>
                </a:lnTo>
                <a:lnTo>
                  <a:pt x="45738" y="121495"/>
                </a:lnTo>
                <a:lnTo>
                  <a:pt x="79818" y="79930"/>
                </a:lnTo>
                <a:lnTo>
                  <a:pt x="121383" y="45850"/>
                </a:lnTo>
                <a:lnTo>
                  <a:pt x="168354" y="20773"/>
                </a:lnTo>
                <a:lnTo>
                  <a:pt x="219299" y="5292"/>
                </a:lnTo>
                <a:lnTo>
                  <a:pt x="272788" y="0"/>
                </a:lnTo>
                <a:lnTo>
                  <a:pt x="4104174" y="0"/>
                </a:lnTo>
                <a:lnTo>
                  <a:pt x="4157664" y="5292"/>
                </a:lnTo>
                <a:lnTo>
                  <a:pt x="4208609" y="20773"/>
                </a:lnTo>
                <a:lnTo>
                  <a:pt x="4255580" y="45850"/>
                </a:lnTo>
                <a:lnTo>
                  <a:pt x="4297145" y="79930"/>
                </a:lnTo>
                <a:lnTo>
                  <a:pt x="4331225" y="121495"/>
                </a:lnTo>
                <a:lnTo>
                  <a:pt x="4356302" y="168466"/>
                </a:lnTo>
                <a:lnTo>
                  <a:pt x="4371783" y="219412"/>
                </a:lnTo>
                <a:lnTo>
                  <a:pt x="4376963" y="271767"/>
                </a:lnTo>
                <a:lnTo>
                  <a:pt x="4376963" y="274034"/>
                </a:lnTo>
                <a:lnTo>
                  <a:pt x="4371783" y="326389"/>
                </a:lnTo>
                <a:lnTo>
                  <a:pt x="4356302" y="377335"/>
                </a:lnTo>
                <a:lnTo>
                  <a:pt x="4331225" y="424306"/>
                </a:lnTo>
                <a:lnTo>
                  <a:pt x="4297145" y="465871"/>
                </a:lnTo>
                <a:lnTo>
                  <a:pt x="4255580" y="499951"/>
                </a:lnTo>
                <a:lnTo>
                  <a:pt x="4208609" y="525028"/>
                </a:lnTo>
                <a:lnTo>
                  <a:pt x="4157664" y="540509"/>
                </a:lnTo>
                <a:lnTo>
                  <a:pt x="4104174" y="5458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44525" y="3915242"/>
            <a:ext cx="317055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00" dirty="0">
                <a:latin typeface="Verdana"/>
                <a:cs typeface="Verdana"/>
              </a:rPr>
              <a:t>HTML,CSS</a:t>
            </a:r>
            <a:r>
              <a:rPr sz="1900" b="1" spc="-180" dirty="0">
                <a:latin typeface="Verdana"/>
                <a:cs typeface="Verdana"/>
              </a:rPr>
              <a:t> </a:t>
            </a:r>
            <a:r>
              <a:rPr sz="1900" b="1" spc="-75" dirty="0">
                <a:latin typeface="Verdana"/>
                <a:cs typeface="Verdana"/>
              </a:rPr>
              <a:t>,JS</a:t>
            </a:r>
            <a:r>
              <a:rPr sz="1900" b="1" spc="-180" dirty="0">
                <a:latin typeface="Verdana"/>
                <a:cs typeface="Verdana"/>
              </a:rPr>
              <a:t> </a:t>
            </a:r>
            <a:r>
              <a:rPr sz="1900" b="1" spc="-365" dirty="0">
                <a:latin typeface="Verdana"/>
                <a:cs typeface="Verdana"/>
              </a:rPr>
              <a:t>&amp;</a:t>
            </a:r>
            <a:r>
              <a:rPr sz="1900" b="1" spc="-175" dirty="0">
                <a:latin typeface="Verdana"/>
                <a:cs typeface="Verdana"/>
              </a:rPr>
              <a:t> </a:t>
            </a:r>
            <a:r>
              <a:rPr sz="1900" b="1" spc="-125" dirty="0">
                <a:latin typeface="Verdana"/>
                <a:cs typeface="Verdana"/>
              </a:rPr>
              <a:t>Bootstrap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70814" y="5143500"/>
            <a:ext cx="4377690" cy="553720"/>
          </a:xfrm>
          <a:custGeom>
            <a:avLst/>
            <a:gdLst/>
            <a:ahLst/>
            <a:cxnLst/>
            <a:rect l="l" t="t" r="r" b="b"/>
            <a:pathLst>
              <a:path w="4377690" h="553720">
                <a:moveTo>
                  <a:pt x="4100328" y="553719"/>
                </a:moveTo>
                <a:lnTo>
                  <a:pt x="276859" y="553719"/>
                </a:lnTo>
                <a:lnTo>
                  <a:pt x="227094" y="549258"/>
                </a:lnTo>
                <a:lnTo>
                  <a:pt x="180254" y="536398"/>
                </a:lnTo>
                <a:lnTo>
                  <a:pt x="137123" y="515920"/>
                </a:lnTo>
                <a:lnTo>
                  <a:pt x="98482" y="488605"/>
                </a:lnTo>
                <a:lnTo>
                  <a:pt x="65114" y="455237"/>
                </a:lnTo>
                <a:lnTo>
                  <a:pt x="37799" y="416596"/>
                </a:lnTo>
                <a:lnTo>
                  <a:pt x="17321" y="373465"/>
                </a:lnTo>
                <a:lnTo>
                  <a:pt x="4460" y="326625"/>
                </a:lnTo>
                <a:lnTo>
                  <a:pt x="0" y="276859"/>
                </a:lnTo>
                <a:lnTo>
                  <a:pt x="4460" y="227094"/>
                </a:lnTo>
                <a:lnTo>
                  <a:pt x="17321" y="180254"/>
                </a:lnTo>
                <a:lnTo>
                  <a:pt x="37799" y="137123"/>
                </a:lnTo>
                <a:lnTo>
                  <a:pt x="65114" y="98482"/>
                </a:lnTo>
                <a:lnTo>
                  <a:pt x="98482" y="65114"/>
                </a:lnTo>
                <a:lnTo>
                  <a:pt x="137123" y="37799"/>
                </a:lnTo>
                <a:lnTo>
                  <a:pt x="180254" y="17321"/>
                </a:lnTo>
                <a:lnTo>
                  <a:pt x="227094" y="4460"/>
                </a:lnTo>
                <a:lnTo>
                  <a:pt x="276859" y="0"/>
                </a:lnTo>
                <a:lnTo>
                  <a:pt x="4100328" y="0"/>
                </a:lnTo>
                <a:lnTo>
                  <a:pt x="4150094" y="4460"/>
                </a:lnTo>
                <a:lnTo>
                  <a:pt x="4196933" y="17321"/>
                </a:lnTo>
                <a:lnTo>
                  <a:pt x="4240064" y="37799"/>
                </a:lnTo>
                <a:lnTo>
                  <a:pt x="4278705" y="65114"/>
                </a:lnTo>
                <a:lnTo>
                  <a:pt x="4312073" y="98482"/>
                </a:lnTo>
                <a:lnTo>
                  <a:pt x="4339388" y="137123"/>
                </a:lnTo>
                <a:lnTo>
                  <a:pt x="4359866" y="180254"/>
                </a:lnTo>
                <a:lnTo>
                  <a:pt x="4372726" y="227094"/>
                </a:lnTo>
                <a:lnTo>
                  <a:pt x="4377187" y="276859"/>
                </a:lnTo>
                <a:lnTo>
                  <a:pt x="4372726" y="326625"/>
                </a:lnTo>
                <a:lnTo>
                  <a:pt x="4359866" y="373465"/>
                </a:lnTo>
                <a:lnTo>
                  <a:pt x="4339388" y="416596"/>
                </a:lnTo>
                <a:lnTo>
                  <a:pt x="4312073" y="455237"/>
                </a:lnTo>
                <a:lnTo>
                  <a:pt x="4278705" y="488605"/>
                </a:lnTo>
                <a:lnTo>
                  <a:pt x="4240064" y="515920"/>
                </a:lnTo>
                <a:lnTo>
                  <a:pt x="4196933" y="536398"/>
                </a:lnTo>
                <a:lnTo>
                  <a:pt x="4150094" y="549258"/>
                </a:lnTo>
                <a:lnTo>
                  <a:pt x="4100328" y="553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596214" y="5251481"/>
            <a:ext cx="205676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30" dirty="0">
                <a:latin typeface="Verdana"/>
                <a:cs typeface="Verdana"/>
              </a:rPr>
              <a:t>Used</a:t>
            </a:r>
            <a:r>
              <a:rPr sz="1900" b="1" spc="-190" dirty="0">
                <a:latin typeface="Verdana"/>
                <a:cs typeface="Verdana"/>
              </a:rPr>
              <a:t> </a:t>
            </a:r>
            <a:r>
              <a:rPr sz="1900" b="1" spc="-165" dirty="0">
                <a:latin typeface="Verdana"/>
                <a:cs typeface="Verdana"/>
              </a:rPr>
              <a:t>in</a:t>
            </a:r>
            <a:r>
              <a:rPr sz="1900" b="1" spc="-190" dirty="0">
                <a:latin typeface="Verdana"/>
                <a:cs typeface="Verdana"/>
              </a:rPr>
              <a:t> </a:t>
            </a:r>
            <a:r>
              <a:rPr sz="1900" b="1" spc="-120" dirty="0">
                <a:latin typeface="Verdana"/>
                <a:cs typeface="Verdana"/>
              </a:rPr>
              <a:t>backend.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41338" y="6297179"/>
            <a:ext cx="4377055" cy="546100"/>
          </a:xfrm>
          <a:custGeom>
            <a:avLst/>
            <a:gdLst/>
            <a:ahLst/>
            <a:cxnLst/>
            <a:rect l="l" t="t" r="r" b="b"/>
            <a:pathLst>
              <a:path w="4377055" h="546100">
                <a:moveTo>
                  <a:pt x="4104176" y="545801"/>
                </a:moveTo>
                <a:lnTo>
                  <a:pt x="272787" y="545801"/>
                </a:lnTo>
                <a:lnTo>
                  <a:pt x="219299" y="540509"/>
                </a:lnTo>
                <a:lnTo>
                  <a:pt x="168354" y="525028"/>
                </a:lnTo>
                <a:lnTo>
                  <a:pt x="121383" y="499951"/>
                </a:lnTo>
                <a:lnTo>
                  <a:pt x="79818" y="465871"/>
                </a:lnTo>
                <a:lnTo>
                  <a:pt x="45738" y="424306"/>
                </a:lnTo>
                <a:lnTo>
                  <a:pt x="20661" y="377335"/>
                </a:lnTo>
                <a:lnTo>
                  <a:pt x="5180" y="326389"/>
                </a:lnTo>
                <a:lnTo>
                  <a:pt x="0" y="274034"/>
                </a:lnTo>
                <a:lnTo>
                  <a:pt x="0" y="271767"/>
                </a:lnTo>
                <a:lnTo>
                  <a:pt x="5180" y="219411"/>
                </a:lnTo>
                <a:lnTo>
                  <a:pt x="20661" y="168466"/>
                </a:lnTo>
                <a:lnTo>
                  <a:pt x="45738" y="121495"/>
                </a:lnTo>
                <a:lnTo>
                  <a:pt x="79818" y="79931"/>
                </a:lnTo>
                <a:lnTo>
                  <a:pt x="121383" y="45850"/>
                </a:lnTo>
                <a:lnTo>
                  <a:pt x="168354" y="20773"/>
                </a:lnTo>
                <a:lnTo>
                  <a:pt x="219299" y="5292"/>
                </a:lnTo>
                <a:lnTo>
                  <a:pt x="272788" y="0"/>
                </a:lnTo>
                <a:lnTo>
                  <a:pt x="4104174" y="0"/>
                </a:lnTo>
                <a:lnTo>
                  <a:pt x="4157664" y="5292"/>
                </a:lnTo>
                <a:lnTo>
                  <a:pt x="4208609" y="20773"/>
                </a:lnTo>
                <a:lnTo>
                  <a:pt x="4255580" y="45850"/>
                </a:lnTo>
                <a:lnTo>
                  <a:pt x="4297145" y="79931"/>
                </a:lnTo>
                <a:lnTo>
                  <a:pt x="4331225" y="121495"/>
                </a:lnTo>
                <a:lnTo>
                  <a:pt x="4356302" y="168466"/>
                </a:lnTo>
                <a:lnTo>
                  <a:pt x="4371783" y="219411"/>
                </a:lnTo>
                <a:lnTo>
                  <a:pt x="4376963" y="271767"/>
                </a:lnTo>
                <a:lnTo>
                  <a:pt x="4376963" y="274034"/>
                </a:lnTo>
                <a:lnTo>
                  <a:pt x="4371783" y="326389"/>
                </a:lnTo>
                <a:lnTo>
                  <a:pt x="4356302" y="377335"/>
                </a:lnTo>
                <a:lnTo>
                  <a:pt x="4331225" y="424306"/>
                </a:lnTo>
                <a:lnTo>
                  <a:pt x="4297145" y="465871"/>
                </a:lnTo>
                <a:lnTo>
                  <a:pt x="4255580" y="499951"/>
                </a:lnTo>
                <a:lnTo>
                  <a:pt x="4208609" y="525028"/>
                </a:lnTo>
                <a:lnTo>
                  <a:pt x="4157664" y="540509"/>
                </a:lnTo>
                <a:lnTo>
                  <a:pt x="4104176" y="5458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76363" y="6395636"/>
            <a:ext cx="90741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85" dirty="0">
                <a:latin typeface="Verdana"/>
                <a:cs typeface="Verdana"/>
              </a:rPr>
              <a:t>MYSQL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531674" y="6478269"/>
            <a:ext cx="4455795" cy="553720"/>
          </a:xfrm>
          <a:custGeom>
            <a:avLst/>
            <a:gdLst/>
            <a:ahLst/>
            <a:cxnLst/>
            <a:rect l="l" t="t" r="r" b="b"/>
            <a:pathLst>
              <a:path w="4455795" h="553720">
                <a:moveTo>
                  <a:pt x="4178606" y="553719"/>
                </a:moveTo>
                <a:lnTo>
                  <a:pt x="276859" y="553719"/>
                </a:lnTo>
                <a:lnTo>
                  <a:pt x="227093" y="549258"/>
                </a:lnTo>
                <a:lnTo>
                  <a:pt x="180254" y="536398"/>
                </a:lnTo>
                <a:lnTo>
                  <a:pt x="137123" y="515919"/>
                </a:lnTo>
                <a:lnTo>
                  <a:pt x="98482" y="488605"/>
                </a:lnTo>
                <a:lnTo>
                  <a:pt x="65113" y="455236"/>
                </a:lnTo>
                <a:lnTo>
                  <a:pt x="37799" y="416596"/>
                </a:lnTo>
                <a:lnTo>
                  <a:pt x="17321" y="373465"/>
                </a:lnTo>
                <a:lnTo>
                  <a:pt x="4460" y="326625"/>
                </a:lnTo>
                <a:lnTo>
                  <a:pt x="0" y="276859"/>
                </a:lnTo>
                <a:lnTo>
                  <a:pt x="4460" y="227094"/>
                </a:lnTo>
                <a:lnTo>
                  <a:pt x="17321" y="180254"/>
                </a:lnTo>
                <a:lnTo>
                  <a:pt x="37799" y="137123"/>
                </a:lnTo>
                <a:lnTo>
                  <a:pt x="65113" y="98482"/>
                </a:lnTo>
                <a:lnTo>
                  <a:pt x="98482" y="65114"/>
                </a:lnTo>
                <a:lnTo>
                  <a:pt x="137123" y="37799"/>
                </a:lnTo>
                <a:lnTo>
                  <a:pt x="180254" y="17321"/>
                </a:lnTo>
                <a:lnTo>
                  <a:pt x="227093" y="4460"/>
                </a:lnTo>
                <a:lnTo>
                  <a:pt x="276859" y="0"/>
                </a:lnTo>
                <a:lnTo>
                  <a:pt x="4178606" y="0"/>
                </a:lnTo>
                <a:lnTo>
                  <a:pt x="4228372" y="4460"/>
                </a:lnTo>
                <a:lnTo>
                  <a:pt x="4275211" y="17321"/>
                </a:lnTo>
                <a:lnTo>
                  <a:pt x="4318342" y="37799"/>
                </a:lnTo>
                <a:lnTo>
                  <a:pt x="4356983" y="65114"/>
                </a:lnTo>
                <a:lnTo>
                  <a:pt x="4390351" y="98482"/>
                </a:lnTo>
                <a:lnTo>
                  <a:pt x="4417666" y="137123"/>
                </a:lnTo>
                <a:lnTo>
                  <a:pt x="4438144" y="180254"/>
                </a:lnTo>
                <a:lnTo>
                  <a:pt x="4451005" y="227094"/>
                </a:lnTo>
                <a:lnTo>
                  <a:pt x="4455465" y="276859"/>
                </a:lnTo>
                <a:lnTo>
                  <a:pt x="4451005" y="326625"/>
                </a:lnTo>
                <a:lnTo>
                  <a:pt x="4438144" y="373465"/>
                </a:lnTo>
                <a:lnTo>
                  <a:pt x="4417666" y="416596"/>
                </a:lnTo>
                <a:lnTo>
                  <a:pt x="4390351" y="455236"/>
                </a:lnTo>
                <a:lnTo>
                  <a:pt x="4356983" y="488605"/>
                </a:lnTo>
                <a:lnTo>
                  <a:pt x="4318342" y="515919"/>
                </a:lnTo>
                <a:lnTo>
                  <a:pt x="4275211" y="536398"/>
                </a:lnTo>
                <a:lnTo>
                  <a:pt x="4228372" y="549258"/>
                </a:lnTo>
                <a:lnTo>
                  <a:pt x="4178606" y="553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557074" y="6586250"/>
            <a:ext cx="43656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30" dirty="0">
                <a:latin typeface="Verdana"/>
                <a:cs typeface="Verdana"/>
              </a:rPr>
              <a:t>Used</a:t>
            </a:r>
            <a:r>
              <a:rPr sz="1900" b="1" spc="-185" dirty="0">
                <a:latin typeface="Verdana"/>
                <a:cs typeface="Verdana"/>
              </a:rPr>
              <a:t> </a:t>
            </a:r>
            <a:r>
              <a:rPr sz="1900" b="1" spc="-145" dirty="0">
                <a:latin typeface="Verdana"/>
                <a:cs typeface="Verdana"/>
              </a:rPr>
              <a:t>to</a:t>
            </a:r>
            <a:r>
              <a:rPr sz="1900" b="1" spc="-180" dirty="0">
                <a:latin typeface="Verdana"/>
                <a:cs typeface="Verdana"/>
              </a:rPr>
              <a:t> </a:t>
            </a:r>
            <a:r>
              <a:rPr sz="1900" b="1" spc="-120" dirty="0">
                <a:latin typeface="Verdana"/>
                <a:cs typeface="Verdana"/>
              </a:rPr>
              <a:t>connect</a:t>
            </a:r>
            <a:r>
              <a:rPr sz="1900" b="1" spc="-180" dirty="0">
                <a:latin typeface="Verdana"/>
                <a:cs typeface="Verdana"/>
              </a:rPr>
              <a:t> </a:t>
            </a:r>
            <a:r>
              <a:rPr sz="1900" b="1" spc="-170" dirty="0">
                <a:latin typeface="Verdana"/>
                <a:cs typeface="Verdana"/>
              </a:rPr>
              <a:t>and</a:t>
            </a:r>
            <a:r>
              <a:rPr sz="1900" b="1" spc="-180" dirty="0">
                <a:latin typeface="Verdana"/>
                <a:cs typeface="Verdana"/>
              </a:rPr>
              <a:t> </a:t>
            </a:r>
            <a:r>
              <a:rPr sz="1900" b="1" spc="-135" dirty="0">
                <a:latin typeface="Verdana"/>
                <a:cs typeface="Verdana"/>
              </a:rPr>
              <a:t>store</a:t>
            </a:r>
            <a:r>
              <a:rPr sz="1900" b="1" spc="-180" dirty="0">
                <a:latin typeface="Verdana"/>
                <a:cs typeface="Verdana"/>
              </a:rPr>
              <a:t> </a:t>
            </a:r>
            <a:r>
              <a:rPr sz="1900" b="1" spc="-110" dirty="0">
                <a:latin typeface="Verdana"/>
                <a:cs typeface="Verdana"/>
              </a:rPr>
              <a:t>database.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570814" y="7489075"/>
            <a:ext cx="4377690" cy="553720"/>
          </a:xfrm>
          <a:custGeom>
            <a:avLst/>
            <a:gdLst/>
            <a:ahLst/>
            <a:cxnLst/>
            <a:rect l="l" t="t" r="r" b="b"/>
            <a:pathLst>
              <a:path w="4377690" h="553720">
                <a:moveTo>
                  <a:pt x="4100328" y="553719"/>
                </a:moveTo>
                <a:lnTo>
                  <a:pt x="276859" y="553719"/>
                </a:lnTo>
                <a:lnTo>
                  <a:pt x="227094" y="549258"/>
                </a:lnTo>
                <a:lnTo>
                  <a:pt x="180254" y="536398"/>
                </a:lnTo>
                <a:lnTo>
                  <a:pt x="137123" y="515919"/>
                </a:lnTo>
                <a:lnTo>
                  <a:pt x="98482" y="488605"/>
                </a:lnTo>
                <a:lnTo>
                  <a:pt x="65114" y="455236"/>
                </a:lnTo>
                <a:lnTo>
                  <a:pt x="37799" y="416596"/>
                </a:lnTo>
                <a:lnTo>
                  <a:pt x="17321" y="373464"/>
                </a:lnTo>
                <a:lnTo>
                  <a:pt x="4460" y="326625"/>
                </a:lnTo>
                <a:lnTo>
                  <a:pt x="0" y="276859"/>
                </a:lnTo>
                <a:lnTo>
                  <a:pt x="4460" y="227093"/>
                </a:lnTo>
                <a:lnTo>
                  <a:pt x="17321" y="180254"/>
                </a:lnTo>
                <a:lnTo>
                  <a:pt x="37799" y="137123"/>
                </a:lnTo>
                <a:lnTo>
                  <a:pt x="65114" y="98482"/>
                </a:lnTo>
                <a:lnTo>
                  <a:pt x="98482" y="65113"/>
                </a:lnTo>
                <a:lnTo>
                  <a:pt x="137123" y="37799"/>
                </a:lnTo>
                <a:lnTo>
                  <a:pt x="180254" y="17321"/>
                </a:lnTo>
                <a:lnTo>
                  <a:pt x="227094" y="4460"/>
                </a:lnTo>
                <a:lnTo>
                  <a:pt x="276859" y="0"/>
                </a:lnTo>
                <a:lnTo>
                  <a:pt x="4100328" y="0"/>
                </a:lnTo>
                <a:lnTo>
                  <a:pt x="4150094" y="4460"/>
                </a:lnTo>
                <a:lnTo>
                  <a:pt x="4196933" y="17321"/>
                </a:lnTo>
                <a:lnTo>
                  <a:pt x="4240064" y="37799"/>
                </a:lnTo>
                <a:lnTo>
                  <a:pt x="4278705" y="65113"/>
                </a:lnTo>
                <a:lnTo>
                  <a:pt x="4312073" y="98482"/>
                </a:lnTo>
                <a:lnTo>
                  <a:pt x="4339388" y="137123"/>
                </a:lnTo>
                <a:lnTo>
                  <a:pt x="4359866" y="180254"/>
                </a:lnTo>
                <a:lnTo>
                  <a:pt x="4372726" y="227093"/>
                </a:lnTo>
                <a:lnTo>
                  <a:pt x="4377187" y="276859"/>
                </a:lnTo>
                <a:lnTo>
                  <a:pt x="4372726" y="326625"/>
                </a:lnTo>
                <a:lnTo>
                  <a:pt x="4359866" y="373464"/>
                </a:lnTo>
                <a:lnTo>
                  <a:pt x="4339388" y="416596"/>
                </a:lnTo>
                <a:lnTo>
                  <a:pt x="4312073" y="455236"/>
                </a:lnTo>
                <a:lnTo>
                  <a:pt x="4278705" y="488605"/>
                </a:lnTo>
                <a:lnTo>
                  <a:pt x="4240064" y="515919"/>
                </a:lnTo>
                <a:lnTo>
                  <a:pt x="4196933" y="536398"/>
                </a:lnTo>
                <a:lnTo>
                  <a:pt x="4150094" y="549258"/>
                </a:lnTo>
                <a:lnTo>
                  <a:pt x="4100328" y="553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596214" y="7597056"/>
            <a:ext cx="309816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30" dirty="0">
                <a:latin typeface="Verdana"/>
                <a:cs typeface="Verdana"/>
              </a:rPr>
              <a:t>Used</a:t>
            </a:r>
            <a:r>
              <a:rPr sz="1900" b="1" spc="-190" dirty="0">
                <a:latin typeface="Verdana"/>
                <a:cs typeface="Verdana"/>
              </a:rPr>
              <a:t> </a:t>
            </a:r>
            <a:r>
              <a:rPr sz="1900" b="1" spc="-125" dirty="0">
                <a:latin typeface="Verdana"/>
                <a:cs typeface="Verdana"/>
              </a:rPr>
              <a:t>for</a:t>
            </a:r>
            <a:r>
              <a:rPr sz="1900" b="1" spc="-190" dirty="0">
                <a:latin typeface="Verdana"/>
                <a:cs typeface="Verdana"/>
              </a:rPr>
              <a:t> </a:t>
            </a:r>
            <a:r>
              <a:rPr sz="1900" b="1" spc="-135" dirty="0">
                <a:latin typeface="Verdana"/>
                <a:cs typeface="Verdana"/>
              </a:rPr>
              <a:t>documentations.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41226" y="7547832"/>
            <a:ext cx="4377690" cy="553720"/>
          </a:xfrm>
          <a:custGeom>
            <a:avLst/>
            <a:gdLst/>
            <a:ahLst/>
            <a:cxnLst/>
            <a:rect l="l" t="t" r="r" b="b"/>
            <a:pathLst>
              <a:path w="4377690" h="553720">
                <a:moveTo>
                  <a:pt x="4100328" y="553719"/>
                </a:moveTo>
                <a:lnTo>
                  <a:pt x="276859" y="553719"/>
                </a:lnTo>
                <a:lnTo>
                  <a:pt x="227093" y="549258"/>
                </a:lnTo>
                <a:lnTo>
                  <a:pt x="180254" y="536398"/>
                </a:lnTo>
                <a:lnTo>
                  <a:pt x="137123" y="515919"/>
                </a:lnTo>
                <a:lnTo>
                  <a:pt x="98482" y="488605"/>
                </a:lnTo>
                <a:lnTo>
                  <a:pt x="65113" y="455236"/>
                </a:lnTo>
                <a:lnTo>
                  <a:pt x="37799" y="416596"/>
                </a:lnTo>
                <a:lnTo>
                  <a:pt x="17321" y="373465"/>
                </a:lnTo>
                <a:lnTo>
                  <a:pt x="4460" y="326625"/>
                </a:lnTo>
                <a:lnTo>
                  <a:pt x="0" y="276859"/>
                </a:lnTo>
                <a:lnTo>
                  <a:pt x="4460" y="227094"/>
                </a:lnTo>
                <a:lnTo>
                  <a:pt x="17321" y="180254"/>
                </a:lnTo>
                <a:lnTo>
                  <a:pt x="37799" y="137123"/>
                </a:lnTo>
                <a:lnTo>
                  <a:pt x="65113" y="98482"/>
                </a:lnTo>
                <a:lnTo>
                  <a:pt x="98482" y="65114"/>
                </a:lnTo>
                <a:lnTo>
                  <a:pt x="137123" y="37799"/>
                </a:lnTo>
                <a:lnTo>
                  <a:pt x="180254" y="17321"/>
                </a:lnTo>
                <a:lnTo>
                  <a:pt x="227093" y="4460"/>
                </a:lnTo>
                <a:lnTo>
                  <a:pt x="276859" y="0"/>
                </a:lnTo>
                <a:lnTo>
                  <a:pt x="4100328" y="0"/>
                </a:lnTo>
                <a:lnTo>
                  <a:pt x="4150094" y="4460"/>
                </a:lnTo>
                <a:lnTo>
                  <a:pt x="4196933" y="17321"/>
                </a:lnTo>
                <a:lnTo>
                  <a:pt x="4240064" y="37799"/>
                </a:lnTo>
                <a:lnTo>
                  <a:pt x="4278705" y="65114"/>
                </a:lnTo>
                <a:lnTo>
                  <a:pt x="4312073" y="98482"/>
                </a:lnTo>
                <a:lnTo>
                  <a:pt x="4339387" y="137123"/>
                </a:lnTo>
                <a:lnTo>
                  <a:pt x="4359866" y="180254"/>
                </a:lnTo>
                <a:lnTo>
                  <a:pt x="4372726" y="227094"/>
                </a:lnTo>
                <a:lnTo>
                  <a:pt x="4377187" y="276859"/>
                </a:lnTo>
                <a:lnTo>
                  <a:pt x="4372726" y="326625"/>
                </a:lnTo>
                <a:lnTo>
                  <a:pt x="4359866" y="373465"/>
                </a:lnTo>
                <a:lnTo>
                  <a:pt x="4339387" y="416596"/>
                </a:lnTo>
                <a:lnTo>
                  <a:pt x="4312073" y="455236"/>
                </a:lnTo>
                <a:lnTo>
                  <a:pt x="4278705" y="488605"/>
                </a:lnTo>
                <a:lnTo>
                  <a:pt x="4240064" y="515919"/>
                </a:lnTo>
                <a:lnTo>
                  <a:pt x="4196933" y="536398"/>
                </a:lnTo>
                <a:lnTo>
                  <a:pt x="4150094" y="549258"/>
                </a:lnTo>
                <a:lnTo>
                  <a:pt x="4100328" y="5537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85082" y="7655814"/>
            <a:ext cx="188976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-110" dirty="0">
                <a:latin typeface="Verdana"/>
                <a:cs typeface="Verdana"/>
              </a:rPr>
              <a:t>Microsoft</a:t>
            </a:r>
            <a:r>
              <a:rPr sz="1900" b="1" spc="-135" dirty="0">
                <a:latin typeface="Verdana"/>
                <a:cs typeface="Verdana"/>
              </a:rPr>
              <a:t> </a:t>
            </a:r>
            <a:r>
              <a:rPr sz="1900" b="1" spc="-114" dirty="0">
                <a:latin typeface="Verdana"/>
                <a:cs typeface="Verdana"/>
              </a:rPr>
              <a:t>Word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90540" cy="1089660"/>
          </a:xfrm>
          <a:custGeom>
            <a:avLst/>
            <a:gdLst/>
            <a:ahLst/>
            <a:cxnLst/>
            <a:rect l="l" t="t" r="r" b="b"/>
            <a:pathLst>
              <a:path w="18290540" h="1089660">
                <a:moveTo>
                  <a:pt x="18290112" y="1089659"/>
                </a:moveTo>
                <a:lnTo>
                  <a:pt x="0" y="1089659"/>
                </a:lnTo>
                <a:lnTo>
                  <a:pt x="0" y="0"/>
                </a:lnTo>
                <a:lnTo>
                  <a:pt x="18290112" y="0"/>
                </a:lnTo>
                <a:lnTo>
                  <a:pt x="18290112" y="1089659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665" y="1238366"/>
            <a:ext cx="15211424" cy="904863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13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i="0" spc="345" dirty="0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sz="5600" i="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i="0" spc="515" dirty="0">
                <a:solidFill>
                  <a:srgbClr val="FFFFFF"/>
                </a:solidFill>
                <a:latin typeface="Trebuchet MS"/>
                <a:cs typeface="Trebuchet MS"/>
              </a:rPr>
              <a:t>TASK</a:t>
            </a:r>
            <a:r>
              <a:rPr sz="5600" i="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i="0" spc="47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5600" i="0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i="0" spc="365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5600" i="0" spc="-3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i="0" spc="375" dirty="0">
                <a:solidFill>
                  <a:srgbClr val="FFFFFF"/>
                </a:solidFill>
                <a:latin typeface="Trebuchet MS"/>
                <a:cs typeface="Trebuchet MS"/>
              </a:rPr>
              <a:t>SCHEDULE</a:t>
            </a:r>
            <a:endParaRPr sz="5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905" cy="1495425"/>
            <a:chOff x="0" y="0"/>
            <a:chExt cx="18289905" cy="149542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9905" cy="1495425"/>
            </a:xfrm>
            <a:custGeom>
              <a:avLst/>
              <a:gdLst/>
              <a:ahLst/>
              <a:cxnLst/>
              <a:rect l="l" t="t" r="r" b="b"/>
              <a:pathLst>
                <a:path w="18289905" h="1495425">
                  <a:moveTo>
                    <a:pt x="18289747" y="1495424"/>
                  </a:moveTo>
                  <a:lnTo>
                    <a:pt x="0" y="1495424"/>
                  </a:lnTo>
                  <a:lnTo>
                    <a:pt x="0" y="0"/>
                  </a:lnTo>
                  <a:lnTo>
                    <a:pt x="18289747" y="0"/>
                  </a:lnTo>
                  <a:lnTo>
                    <a:pt x="18289747" y="1495424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193565" y="898223"/>
              <a:ext cx="586740" cy="481330"/>
            </a:xfrm>
            <a:custGeom>
              <a:avLst/>
              <a:gdLst/>
              <a:ahLst/>
              <a:cxnLst/>
              <a:rect l="l" t="t" r="r" b="b"/>
              <a:pathLst>
                <a:path w="586740" h="481330">
                  <a:moveTo>
                    <a:pt x="56714" y="376097"/>
                  </a:moveTo>
                  <a:lnTo>
                    <a:pt x="44714" y="376097"/>
                  </a:lnTo>
                  <a:lnTo>
                    <a:pt x="39073" y="373762"/>
                  </a:lnTo>
                  <a:lnTo>
                    <a:pt x="2334" y="337021"/>
                  </a:lnTo>
                  <a:lnTo>
                    <a:pt x="0" y="331383"/>
                  </a:lnTo>
                  <a:lnTo>
                    <a:pt x="0" y="319382"/>
                  </a:lnTo>
                  <a:lnTo>
                    <a:pt x="2334" y="313743"/>
                  </a:lnTo>
                  <a:lnTo>
                    <a:pt x="309505" y="6570"/>
                  </a:lnTo>
                  <a:lnTo>
                    <a:pt x="316932" y="1642"/>
                  </a:lnTo>
                  <a:lnTo>
                    <a:pt x="325390" y="0"/>
                  </a:lnTo>
                  <a:lnTo>
                    <a:pt x="333849" y="1642"/>
                  </a:lnTo>
                  <a:lnTo>
                    <a:pt x="341280" y="6570"/>
                  </a:lnTo>
                  <a:lnTo>
                    <a:pt x="369524" y="34823"/>
                  </a:lnTo>
                  <a:lnTo>
                    <a:pt x="374453" y="42249"/>
                  </a:lnTo>
                  <a:lnTo>
                    <a:pt x="376096" y="50706"/>
                  </a:lnTo>
                  <a:lnTo>
                    <a:pt x="374453" y="59163"/>
                  </a:lnTo>
                  <a:lnTo>
                    <a:pt x="369524" y="66588"/>
                  </a:lnTo>
                  <a:lnTo>
                    <a:pt x="62355" y="373762"/>
                  </a:lnTo>
                  <a:lnTo>
                    <a:pt x="56714" y="376097"/>
                  </a:lnTo>
                  <a:close/>
                </a:path>
                <a:path w="586740" h="481330">
                  <a:moveTo>
                    <a:pt x="541262" y="418394"/>
                  </a:moveTo>
                  <a:lnTo>
                    <a:pt x="529756" y="418394"/>
                  </a:lnTo>
                  <a:lnTo>
                    <a:pt x="524008" y="416205"/>
                  </a:lnTo>
                  <a:lnTo>
                    <a:pt x="332955" y="225152"/>
                  </a:lnTo>
                  <a:lnTo>
                    <a:pt x="328030" y="217726"/>
                  </a:lnTo>
                  <a:lnTo>
                    <a:pt x="326388" y="209269"/>
                  </a:lnTo>
                  <a:lnTo>
                    <a:pt x="328030" y="200812"/>
                  </a:lnTo>
                  <a:lnTo>
                    <a:pt x="332955" y="193387"/>
                  </a:lnTo>
                  <a:lnTo>
                    <a:pt x="361206" y="165133"/>
                  </a:lnTo>
                  <a:lnTo>
                    <a:pt x="368635" y="160205"/>
                  </a:lnTo>
                  <a:lnTo>
                    <a:pt x="377093" y="158563"/>
                  </a:lnTo>
                  <a:lnTo>
                    <a:pt x="385550" y="160205"/>
                  </a:lnTo>
                  <a:lnTo>
                    <a:pt x="392978" y="165133"/>
                  </a:lnTo>
                  <a:lnTo>
                    <a:pt x="583892" y="356045"/>
                  </a:lnTo>
                  <a:lnTo>
                    <a:pt x="586227" y="361691"/>
                  </a:lnTo>
                  <a:lnTo>
                    <a:pt x="586196" y="373762"/>
                  </a:lnTo>
                  <a:lnTo>
                    <a:pt x="583892" y="379330"/>
                  </a:lnTo>
                  <a:lnTo>
                    <a:pt x="547017" y="416205"/>
                  </a:lnTo>
                  <a:lnTo>
                    <a:pt x="541262" y="418394"/>
                  </a:lnTo>
                  <a:close/>
                </a:path>
                <a:path w="586740" h="481330">
                  <a:moveTo>
                    <a:pt x="161598" y="481220"/>
                  </a:moveTo>
                  <a:lnTo>
                    <a:pt x="150092" y="481220"/>
                  </a:lnTo>
                  <a:lnTo>
                    <a:pt x="144339" y="479031"/>
                  </a:lnTo>
                  <a:lnTo>
                    <a:pt x="111710" y="446401"/>
                  </a:lnTo>
                  <a:lnTo>
                    <a:pt x="106783" y="438972"/>
                  </a:lnTo>
                  <a:lnTo>
                    <a:pt x="105141" y="430514"/>
                  </a:lnTo>
                  <a:lnTo>
                    <a:pt x="106783" y="422057"/>
                  </a:lnTo>
                  <a:lnTo>
                    <a:pt x="111710" y="414629"/>
                  </a:lnTo>
                  <a:lnTo>
                    <a:pt x="256649" y="269690"/>
                  </a:lnTo>
                  <a:lnTo>
                    <a:pt x="264076" y="264765"/>
                  </a:lnTo>
                  <a:lnTo>
                    <a:pt x="272533" y="263123"/>
                  </a:lnTo>
                  <a:lnTo>
                    <a:pt x="280990" y="264765"/>
                  </a:lnTo>
                  <a:lnTo>
                    <a:pt x="288416" y="269690"/>
                  </a:lnTo>
                  <a:lnTo>
                    <a:pt x="396410" y="377684"/>
                  </a:lnTo>
                  <a:lnTo>
                    <a:pt x="268686" y="377691"/>
                  </a:lnTo>
                  <a:lnTo>
                    <a:pt x="167350" y="479031"/>
                  </a:lnTo>
                  <a:lnTo>
                    <a:pt x="161598" y="481220"/>
                  </a:lnTo>
                  <a:close/>
                </a:path>
                <a:path w="586740" h="481330">
                  <a:moveTo>
                    <a:pt x="378252" y="470252"/>
                  </a:moveTo>
                  <a:lnTo>
                    <a:pt x="369795" y="468610"/>
                  </a:lnTo>
                  <a:lnTo>
                    <a:pt x="362369" y="463685"/>
                  </a:lnTo>
                  <a:lnTo>
                    <a:pt x="276375" y="377691"/>
                  </a:lnTo>
                  <a:lnTo>
                    <a:pt x="268693" y="377684"/>
                  </a:lnTo>
                  <a:lnTo>
                    <a:pt x="396416" y="377691"/>
                  </a:lnTo>
                  <a:lnTo>
                    <a:pt x="426631" y="407905"/>
                  </a:lnTo>
                  <a:lnTo>
                    <a:pt x="428966" y="413542"/>
                  </a:lnTo>
                  <a:lnTo>
                    <a:pt x="428966" y="425545"/>
                  </a:lnTo>
                  <a:lnTo>
                    <a:pt x="426631" y="431188"/>
                  </a:lnTo>
                  <a:lnTo>
                    <a:pt x="394134" y="463685"/>
                  </a:lnTo>
                  <a:lnTo>
                    <a:pt x="386708" y="468610"/>
                  </a:lnTo>
                  <a:lnTo>
                    <a:pt x="378252" y="470252"/>
                  </a:lnTo>
                  <a:close/>
                </a:path>
              </a:pathLst>
            </a:custGeom>
            <a:solidFill>
              <a:srgbClr val="E9E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100072" y="1572767"/>
            <a:ext cx="12978765" cy="8531860"/>
            <a:chOff x="2100072" y="1572767"/>
            <a:chExt cx="12978765" cy="85318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96966" y="3634007"/>
              <a:ext cx="9937302" cy="64702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0072" y="1572767"/>
              <a:ext cx="12978383" cy="214274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960" rIns="0" bIns="0" rtlCol="0">
            <a:spAutoFit/>
          </a:bodyPr>
          <a:lstStyle/>
          <a:p>
            <a:pPr marL="5382895">
              <a:lnSpc>
                <a:spcPct val="100000"/>
              </a:lnSpc>
              <a:spcBef>
                <a:spcPts val="100"/>
              </a:spcBef>
            </a:pPr>
            <a:r>
              <a:rPr sz="7200" i="0" spc="680" dirty="0">
                <a:solidFill>
                  <a:srgbClr val="FFFFFF"/>
                </a:solidFill>
                <a:latin typeface="Trebuchet MS"/>
                <a:cs typeface="Trebuchet MS"/>
              </a:rPr>
              <a:t>TASK</a:t>
            </a:r>
            <a:r>
              <a:rPr sz="7200" i="0" spc="-48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200" i="0" spc="459" dirty="0">
                <a:solidFill>
                  <a:srgbClr val="FFFFFF"/>
                </a:solidFill>
                <a:latin typeface="Trebuchet MS"/>
                <a:cs typeface="Trebuchet MS"/>
              </a:rPr>
              <a:t>DONE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09186" y="985919"/>
            <a:ext cx="9937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95" dirty="0">
                <a:solidFill>
                  <a:srgbClr val="FFFFFF"/>
                </a:solidFill>
                <a:latin typeface="Arial Black"/>
                <a:cs typeface="Arial Black"/>
              </a:rPr>
              <a:t>ECARE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4141" y="33528"/>
            <a:ext cx="14456410" cy="10095865"/>
            <a:chOff x="1814141" y="33528"/>
            <a:chExt cx="14456410" cy="10095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4141" y="2113127"/>
              <a:ext cx="12311061" cy="80158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7775" y="33528"/>
              <a:ext cx="14252447" cy="2203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00418" y="898223"/>
            <a:ext cx="586740" cy="481330"/>
          </a:xfrm>
          <a:custGeom>
            <a:avLst/>
            <a:gdLst/>
            <a:ahLst/>
            <a:cxnLst/>
            <a:rect l="l" t="t" r="r" b="b"/>
            <a:pathLst>
              <a:path w="586740" h="481330">
                <a:moveTo>
                  <a:pt x="56714" y="376097"/>
                </a:moveTo>
                <a:lnTo>
                  <a:pt x="44714" y="376097"/>
                </a:lnTo>
                <a:lnTo>
                  <a:pt x="39073" y="373762"/>
                </a:lnTo>
                <a:lnTo>
                  <a:pt x="2334" y="337021"/>
                </a:lnTo>
                <a:lnTo>
                  <a:pt x="0" y="331383"/>
                </a:lnTo>
                <a:lnTo>
                  <a:pt x="0" y="319382"/>
                </a:lnTo>
                <a:lnTo>
                  <a:pt x="2334" y="313743"/>
                </a:lnTo>
                <a:lnTo>
                  <a:pt x="309505" y="6570"/>
                </a:lnTo>
                <a:lnTo>
                  <a:pt x="316932" y="1642"/>
                </a:lnTo>
                <a:lnTo>
                  <a:pt x="325390" y="0"/>
                </a:lnTo>
                <a:lnTo>
                  <a:pt x="333849" y="1642"/>
                </a:lnTo>
                <a:lnTo>
                  <a:pt x="341280" y="6570"/>
                </a:lnTo>
                <a:lnTo>
                  <a:pt x="369524" y="34823"/>
                </a:lnTo>
                <a:lnTo>
                  <a:pt x="374453" y="42249"/>
                </a:lnTo>
                <a:lnTo>
                  <a:pt x="376096" y="50706"/>
                </a:lnTo>
                <a:lnTo>
                  <a:pt x="374453" y="59163"/>
                </a:lnTo>
                <a:lnTo>
                  <a:pt x="369524" y="66588"/>
                </a:lnTo>
                <a:lnTo>
                  <a:pt x="62355" y="373762"/>
                </a:lnTo>
                <a:lnTo>
                  <a:pt x="56714" y="376097"/>
                </a:lnTo>
                <a:close/>
              </a:path>
              <a:path w="586740" h="481330">
                <a:moveTo>
                  <a:pt x="541262" y="418394"/>
                </a:moveTo>
                <a:lnTo>
                  <a:pt x="529756" y="418394"/>
                </a:lnTo>
                <a:lnTo>
                  <a:pt x="524008" y="416205"/>
                </a:lnTo>
                <a:lnTo>
                  <a:pt x="332955" y="225152"/>
                </a:lnTo>
                <a:lnTo>
                  <a:pt x="328030" y="217726"/>
                </a:lnTo>
                <a:lnTo>
                  <a:pt x="326388" y="209269"/>
                </a:lnTo>
                <a:lnTo>
                  <a:pt x="328030" y="200812"/>
                </a:lnTo>
                <a:lnTo>
                  <a:pt x="332955" y="193387"/>
                </a:lnTo>
                <a:lnTo>
                  <a:pt x="361206" y="165133"/>
                </a:lnTo>
                <a:lnTo>
                  <a:pt x="368635" y="160205"/>
                </a:lnTo>
                <a:lnTo>
                  <a:pt x="377093" y="158563"/>
                </a:lnTo>
                <a:lnTo>
                  <a:pt x="385550" y="160205"/>
                </a:lnTo>
                <a:lnTo>
                  <a:pt x="392978" y="165133"/>
                </a:lnTo>
                <a:lnTo>
                  <a:pt x="583892" y="356045"/>
                </a:lnTo>
                <a:lnTo>
                  <a:pt x="586227" y="361691"/>
                </a:lnTo>
                <a:lnTo>
                  <a:pt x="586196" y="373762"/>
                </a:lnTo>
                <a:lnTo>
                  <a:pt x="583892" y="379330"/>
                </a:lnTo>
                <a:lnTo>
                  <a:pt x="547017" y="416205"/>
                </a:lnTo>
                <a:lnTo>
                  <a:pt x="541262" y="418394"/>
                </a:lnTo>
                <a:close/>
              </a:path>
              <a:path w="586740" h="481330">
                <a:moveTo>
                  <a:pt x="161598" y="481220"/>
                </a:moveTo>
                <a:lnTo>
                  <a:pt x="150092" y="481220"/>
                </a:lnTo>
                <a:lnTo>
                  <a:pt x="144339" y="479031"/>
                </a:lnTo>
                <a:lnTo>
                  <a:pt x="111710" y="446401"/>
                </a:lnTo>
                <a:lnTo>
                  <a:pt x="106783" y="438972"/>
                </a:lnTo>
                <a:lnTo>
                  <a:pt x="105141" y="430514"/>
                </a:lnTo>
                <a:lnTo>
                  <a:pt x="106783" y="422057"/>
                </a:lnTo>
                <a:lnTo>
                  <a:pt x="111710" y="414629"/>
                </a:lnTo>
                <a:lnTo>
                  <a:pt x="256649" y="269690"/>
                </a:lnTo>
                <a:lnTo>
                  <a:pt x="264076" y="264765"/>
                </a:lnTo>
                <a:lnTo>
                  <a:pt x="272533" y="263123"/>
                </a:lnTo>
                <a:lnTo>
                  <a:pt x="280990" y="264765"/>
                </a:lnTo>
                <a:lnTo>
                  <a:pt x="288416" y="269690"/>
                </a:lnTo>
                <a:lnTo>
                  <a:pt x="396410" y="377684"/>
                </a:lnTo>
                <a:lnTo>
                  <a:pt x="268686" y="377691"/>
                </a:lnTo>
                <a:lnTo>
                  <a:pt x="167350" y="479031"/>
                </a:lnTo>
                <a:lnTo>
                  <a:pt x="161598" y="481220"/>
                </a:lnTo>
                <a:close/>
              </a:path>
              <a:path w="586740" h="481330">
                <a:moveTo>
                  <a:pt x="378252" y="470252"/>
                </a:moveTo>
                <a:lnTo>
                  <a:pt x="369795" y="468610"/>
                </a:lnTo>
                <a:lnTo>
                  <a:pt x="362369" y="463685"/>
                </a:lnTo>
                <a:lnTo>
                  <a:pt x="276375" y="377691"/>
                </a:lnTo>
                <a:lnTo>
                  <a:pt x="268693" y="377684"/>
                </a:lnTo>
                <a:lnTo>
                  <a:pt x="396416" y="377691"/>
                </a:lnTo>
                <a:lnTo>
                  <a:pt x="426631" y="407905"/>
                </a:lnTo>
                <a:lnTo>
                  <a:pt x="428966" y="413542"/>
                </a:lnTo>
                <a:lnTo>
                  <a:pt x="428966" y="425545"/>
                </a:lnTo>
                <a:lnTo>
                  <a:pt x="426631" y="431188"/>
                </a:lnTo>
                <a:lnTo>
                  <a:pt x="394134" y="463685"/>
                </a:lnTo>
                <a:lnTo>
                  <a:pt x="386708" y="468610"/>
                </a:lnTo>
                <a:lnTo>
                  <a:pt x="378252" y="470252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3528"/>
            <a:ext cx="18288000" cy="8611235"/>
            <a:chOff x="0" y="33528"/>
            <a:chExt cx="18288000" cy="86112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69014" y="2902279"/>
              <a:ext cx="8818984" cy="574213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528"/>
              <a:ext cx="18287999" cy="28712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902279"/>
              <a:ext cx="8818984" cy="574213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599178" y="5080886"/>
              <a:ext cx="1089660" cy="1089660"/>
            </a:xfrm>
            <a:custGeom>
              <a:avLst/>
              <a:gdLst/>
              <a:ahLst/>
              <a:cxnLst/>
              <a:rect l="l" t="t" r="r" b="b"/>
              <a:pathLst>
                <a:path w="1089659" h="1089660">
                  <a:moveTo>
                    <a:pt x="1089529" y="544764"/>
                  </a:moveTo>
                  <a:lnTo>
                    <a:pt x="1087527" y="497789"/>
                  </a:lnTo>
                  <a:lnTo>
                    <a:pt x="1081633" y="451919"/>
                  </a:lnTo>
                  <a:lnTo>
                    <a:pt x="1072009" y="407316"/>
                  </a:lnTo>
                  <a:lnTo>
                    <a:pt x="1058821" y="364145"/>
                  </a:lnTo>
                  <a:lnTo>
                    <a:pt x="1042232" y="322570"/>
                  </a:lnTo>
                  <a:lnTo>
                    <a:pt x="1022405" y="282756"/>
                  </a:lnTo>
                  <a:lnTo>
                    <a:pt x="999506" y="244866"/>
                  </a:lnTo>
                  <a:lnTo>
                    <a:pt x="973699" y="209064"/>
                  </a:lnTo>
                  <a:lnTo>
                    <a:pt x="945146" y="175515"/>
                  </a:lnTo>
                  <a:lnTo>
                    <a:pt x="914013" y="144382"/>
                  </a:lnTo>
                  <a:lnTo>
                    <a:pt x="880464" y="115829"/>
                  </a:lnTo>
                  <a:lnTo>
                    <a:pt x="844662" y="90022"/>
                  </a:lnTo>
                  <a:lnTo>
                    <a:pt x="806772" y="67123"/>
                  </a:lnTo>
                  <a:lnTo>
                    <a:pt x="766958" y="47296"/>
                  </a:lnTo>
                  <a:lnTo>
                    <a:pt x="725383" y="30707"/>
                  </a:lnTo>
                  <a:lnTo>
                    <a:pt x="682212" y="17519"/>
                  </a:lnTo>
                  <a:lnTo>
                    <a:pt x="637609" y="7895"/>
                  </a:lnTo>
                  <a:lnTo>
                    <a:pt x="591739" y="2001"/>
                  </a:lnTo>
                  <a:lnTo>
                    <a:pt x="544764" y="0"/>
                  </a:lnTo>
                  <a:lnTo>
                    <a:pt x="497789" y="2001"/>
                  </a:lnTo>
                  <a:lnTo>
                    <a:pt x="451919" y="7895"/>
                  </a:lnTo>
                  <a:lnTo>
                    <a:pt x="407316" y="17519"/>
                  </a:lnTo>
                  <a:lnTo>
                    <a:pt x="364145" y="30707"/>
                  </a:lnTo>
                  <a:lnTo>
                    <a:pt x="322570" y="47296"/>
                  </a:lnTo>
                  <a:lnTo>
                    <a:pt x="282756" y="67123"/>
                  </a:lnTo>
                  <a:lnTo>
                    <a:pt x="244866" y="90022"/>
                  </a:lnTo>
                  <a:lnTo>
                    <a:pt x="209064" y="115829"/>
                  </a:lnTo>
                  <a:lnTo>
                    <a:pt x="175515" y="144382"/>
                  </a:lnTo>
                  <a:lnTo>
                    <a:pt x="144382" y="175515"/>
                  </a:lnTo>
                  <a:lnTo>
                    <a:pt x="115829" y="209064"/>
                  </a:lnTo>
                  <a:lnTo>
                    <a:pt x="90022" y="244866"/>
                  </a:lnTo>
                  <a:lnTo>
                    <a:pt x="67123" y="282756"/>
                  </a:lnTo>
                  <a:lnTo>
                    <a:pt x="47296" y="322570"/>
                  </a:lnTo>
                  <a:lnTo>
                    <a:pt x="30707" y="364145"/>
                  </a:lnTo>
                  <a:lnTo>
                    <a:pt x="17519" y="407316"/>
                  </a:lnTo>
                  <a:lnTo>
                    <a:pt x="7895" y="451919"/>
                  </a:lnTo>
                  <a:lnTo>
                    <a:pt x="2001" y="497789"/>
                  </a:lnTo>
                  <a:lnTo>
                    <a:pt x="0" y="544764"/>
                  </a:lnTo>
                  <a:lnTo>
                    <a:pt x="2001" y="591739"/>
                  </a:lnTo>
                  <a:lnTo>
                    <a:pt x="7895" y="637609"/>
                  </a:lnTo>
                  <a:lnTo>
                    <a:pt x="17519" y="682212"/>
                  </a:lnTo>
                  <a:lnTo>
                    <a:pt x="30707" y="725383"/>
                  </a:lnTo>
                  <a:lnTo>
                    <a:pt x="47296" y="766958"/>
                  </a:lnTo>
                  <a:lnTo>
                    <a:pt x="67123" y="806772"/>
                  </a:lnTo>
                  <a:lnTo>
                    <a:pt x="90022" y="844662"/>
                  </a:lnTo>
                  <a:lnTo>
                    <a:pt x="115829" y="880464"/>
                  </a:lnTo>
                  <a:lnTo>
                    <a:pt x="144382" y="914013"/>
                  </a:lnTo>
                  <a:lnTo>
                    <a:pt x="175515" y="945146"/>
                  </a:lnTo>
                  <a:lnTo>
                    <a:pt x="209064" y="973699"/>
                  </a:lnTo>
                  <a:lnTo>
                    <a:pt x="244866" y="999506"/>
                  </a:lnTo>
                  <a:lnTo>
                    <a:pt x="282756" y="1022405"/>
                  </a:lnTo>
                  <a:lnTo>
                    <a:pt x="322570" y="1042232"/>
                  </a:lnTo>
                  <a:lnTo>
                    <a:pt x="364145" y="1058821"/>
                  </a:lnTo>
                  <a:lnTo>
                    <a:pt x="407316" y="1072009"/>
                  </a:lnTo>
                  <a:lnTo>
                    <a:pt x="451919" y="1081633"/>
                  </a:lnTo>
                  <a:lnTo>
                    <a:pt x="497789" y="1087527"/>
                  </a:lnTo>
                  <a:lnTo>
                    <a:pt x="544764" y="1089529"/>
                  </a:lnTo>
                  <a:lnTo>
                    <a:pt x="591739" y="1087527"/>
                  </a:lnTo>
                  <a:lnTo>
                    <a:pt x="637609" y="1081633"/>
                  </a:lnTo>
                  <a:lnTo>
                    <a:pt x="682212" y="1072009"/>
                  </a:lnTo>
                  <a:lnTo>
                    <a:pt x="725383" y="1058821"/>
                  </a:lnTo>
                  <a:lnTo>
                    <a:pt x="766958" y="1042232"/>
                  </a:lnTo>
                  <a:lnTo>
                    <a:pt x="806772" y="1022405"/>
                  </a:lnTo>
                  <a:lnTo>
                    <a:pt x="844662" y="999506"/>
                  </a:lnTo>
                  <a:lnTo>
                    <a:pt x="880464" y="973699"/>
                  </a:lnTo>
                  <a:lnTo>
                    <a:pt x="914013" y="945146"/>
                  </a:lnTo>
                  <a:lnTo>
                    <a:pt x="945146" y="914013"/>
                  </a:lnTo>
                  <a:lnTo>
                    <a:pt x="973699" y="880464"/>
                  </a:lnTo>
                  <a:lnTo>
                    <a:pt x="999506" y="844662"/>
                  </a:lnTo>
                  <a:lnTo>
                    <a:pt x="1022405" y="806772"/>
                  </a:lnTo>
                  <a:lnTo>
                    <a:pt x="1042232" y="766958"/>
                  </a:lnTo>
                  <a:lnTo>
                    <a:pt x="1058821" y="725383"/>
                  </a:lnTo>
                  <a:lnTo>
                    <a:pt x="1072009" y="682212"/>
                  </a:lnTo>
                  <a:lnTo>
                    <a:pt x="1081633" y="637609"/>
                  </a:lnTo>
                  <a:lnTo>
                    <a:pt x="1087527" y="591739"/>
                  </a:lnTo>
                  <a:lnTo>
                    <a:pt x="1089529" y="544764"/>
                  </a:lnTo>
                  <a:close/>
                </a:path>
              </a:pathLst>
            </a:custGeom>
            <a:ln w="40352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46774" y="5418854"/>
              <a:ext cx="194310" cy="413384"/>
            </a:xfrm>
            <a:custGeom>
              <a:avLst/>
              <a:gdLst/>
              <a:ahLst/>
              <a:cxnLst/>
              <a:rect l="l" t="t" r="r" b="b"/>
              <a:pathLst>
                <a:path w="194309" h="413385">
                  <a:moveTo>
                    <a:pt x="0" y="0"/>
                  </a:moveTo>
                  <a:lnTo>
                    <a:pt x="30278" y="32254"/>
                  </a:lnTo>
                  <a:lnTo>
                    <a:pt x="96889" y="103213"/>
                  </a:lnTo>
                  <a:lnTo>
                    <a:pt x="163501" y="174172"/>
                  </a:lnTo>
                  <a:lnTo>
                    <a:pt x="193779" y="206426"/>
                  </a:lnTo>
                  <a:lnTo>
                    <a:pt x="163501" y="238681"/>
                  </a:lnTo>
                  <a:lnTo>
                    <a:pt x="96889" y="309642"/>
                  </a:lnTo>
                  <a:lnTo>
                    <a:pt x="30278" y="380602"/>
                  </a:lnTo>
                  <a:lnTo>
                    <a:pt x="0" y="412857"/>
                  </a:lnTo>
                </a:path>
              </a:pathLst>
            </a:custGeom>
            <a:ln w="61140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5127" y="3924540"/>
            <a:ext cx="9112872" cy="59334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981505"/>
            <a:ext cx="9025410" cy="587653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003584" y="2518653"/>
            <a:ext cx="1130300" cy="1130935"/>
            <a:chOff x="3003584" y="2518653"/>
            <a:chExt cx="1130300" cy="1130935"/>
          </a:xfrm>
        </p:grpSpPr>
        <p:sp>
          <p:nvSpPr>
            <p:cNvPr id="5" name="object 5"/>
            <p:cNvSpPr/>
            <p:nvPr/>
          </p:nvSpPr>
          <p:spPr>
            <a:xfrm>
              <a:off x="3023761" y="2538830"/>
              <a:ext cx="1089660" cy="1090295"/>
            </a:xfrm>
            <a:custGeom>
              <a:avLst/>
              <a:gdLst/>
              <a:ahLst/>
              <a:cxnLst/>
              <a:rect l="l" t="t" r="r" b="b"/>
              <a:pathLst>
                <a:path w="1089660" h="1090295">
                  <a:moveTo>
                    <a:pt x="534316" y="1090263"/>
                  </a:moveTo>
                  <a:lnTo>
                    <a:pt x="581320" y="1089154"/>
                  </a:lnTo>
                  <a:lnTo>
                    <a:pt x="627295" y="1084132"/>
                  </a:lnTo>
                  <a:lnTo>
                    <a:pt x="672072" y="1075358"/>
                  </a:lnTo>
                  <a:lnTo>
                    <a:pt x="715486" y="1062992"/>
                  </a:lnTo>
                  <a:lnTo>
                    <a:pt x="757368" y="1047196"/>
                  </a:lnTo>
                  <a:lnTo>
                    <a:pt x="797552" y="1028129"/>
                  </a:lnTo>
                  <a:lnTo>
                    <a:pt x="835870" y="1005954"/>
                  </a:lnTo>
                  <a:lnTo>
                    <a:pt x="872156" y="980831"/>
                  </a:lnTo>
                  <a:lnTo>
                    <a:pt x="906242" y="952922"/>
                  </a:lnTo>
                  <a:lnTo>
                    <a:pt x="937960" y="922386"/>
                  </a:lnTo>
                  <a:lnTo>
                    <a:pt x="967145" y="889385"/>
                  </a:lnTo>
                  <a:lnTo>
                    <a:pt x="993628" y="854080"/>
                  </a:lnTo>
                  <a:lnTo>
                    <a:pt x="1017243" y="816632"/>
                  </a:lnTo>
                  <a:lnTo>
                    <a:pt x="1037822" y="777201"/>
                  </a:lnTo>
                  <a:lnTo>
                    <a:pt x="1055198" y="735949"/>
                  </a:lnTo>
                  <a:lnTo>
                    <a:pt x="1069205" y="693037"/>
                  </a:lnTo>
                  <a:lnTo>
                    <a:pt x="1079674" y="648625"/>
                  </a:lnTo>
                  <a:lnTo>
                    <a:pt x="1086439" y="602874"/>
                  </a:lnTo>
                  <a:lnTo>
                    <a:pt x="1089332" y="555946"/>
                  </a:lnTo>
                  <a:lnTo>
                    <a:pt x="1089350" y="555016"/>
                  </a:lnTo>
                  <a:lnTo>
                    <a:pt x="1088241" y="508011"/>
                  </a:lnTo>
                  <a:lnTo>
                    <a:pt x="1083219" y="462037"/>
                  </a:lnTo>
                  <a:lnTo>
                    <a:pt x="1074445" y="417259"/>
                  </a:lnTo>
                  <a:lnTo>
                    <a:pt x="1062079" y="373846"/>
                  </a:lnTo>
                  <a:lnTo>
                    <a:pt x="1046283" y="331964"/>
                  </a:lnTo>
                  <a:lnTo>
                    <a:pt x="1027216" y="291780"/>
                  </a:lnTo>
                  <a:lnTo>
                    <a:pt x="1005041" y="253461"/>
                  </a:lnTo>
                  <a:lnTo>
                    <a:pt x="979919" y="217176"/>
                  </a:lnTo>
                  <a:lnTo>
                    <a:pt x="952009" y="183090"/>
                  </a:lnTo>
                  <a:lnTo>
                    <a:pt x="921473" y="151371"/>
                  </a:lnTo>
                  <a:lnTo>
                    <a:pt x="888472" y="122186"/>
                  </a:lnTo>
                  <a:lnTo>
                    <a:pt x="853167" y="95703"/>
                  </a:lnTo>
                  <a:lnTo>
                    <a:pt x="815719" y="72088"/>
                  </a:lnTo>
                  <a:lnTo>
                    <a:pt x="776288" y="51509"/>
                  </a:lnTo>
                  <a:lnTo>
                    <a:pt x="735036" y="34133"/>
                  </a:lnTo>
                  <a:lnTo>
                    <a:pt x="692124" y="20127"/>
                  </a:lnTo>
                  <a:lnTo>
                    <a:pt x="647712" y="9658"/>
                  </a:lnTo>
                  <a:lnTo>
                    <a:pt x="601961" y="2893"/>
                  </a:lnTo>
                  <a:lnTo>
                    <a:pt x="555033" y="0"/>
                  </a:lnTo>
                  <a:lnTo>
                    <a:pt x="508029" y="1108"/>
                  </a:lnTo>
                  <a:lnTo>
                    <a:pt x="462055" y="6130"/>
                  </a:lnTo>
                  <a:lnTo>
                    <a:pt x="417277" y="14904"/>
                  </a:lnTo>
                  <a:lnTo>
                    <a:pt x="373864" y="27270"/>
                  </a:lnTo>
                  <a:lnTo>
                    <a:pt x="331981" y="43067"/>
                  </a:lnTo>
                  <a:lnTo>
                    <a:pt x="291797" y="62133"/>
                  </a:lnTo>
                  <a:lnTo>
                    <a:pt x="253479" y="84308"/>
                  </a:lnTo>
                  <a:lnTo>
                    <a:pt x="217193" y="109431"/>
                  </a:lnTo>
                  <a:lnTo>
                    <a:pt x="183108" y="137340"/>
                  </a:lnTo>
                  <a:lnTo>
                    <a:pt x="151389" y="167876"/>
                  </a:lnTo>
                  <a:lnTo>
                    <a:pt x="122204" y="200877"/>
                  </a:lnTo>
                  <a:lnTo>
                    <a:pt x="95721" y="236182"/>
                  </a:lnTo>
                  <a:lnTo>
                    <a:pt x="72106" y="273630"/>
                  </a:lnTo>
                  <a:lnTo>
                    <a:pt x="51527" y="313061"/>
                  </a:lnTo>
                  <a:lnTo>
                    <a:pt x="34151" y="354313"/>
                  </a:lnTo>
                  <a:lnTo>
                    <a:pt x="20145" y="397225"/>
                  </a:lnTo>
                  <a:lnTo>
                    <a:pt x="9675" y="441637"/>
                  </a:lnTo>
                  <a:lnTo>
                    <a:pt x="2911" y="487388"/>
                  </a:lnTo>
                  <a:lnTo>
                    <a:pt x="17" y="534316"/>
                  </a:lnTo>
                  <a:lnTo>
                    <a:pt x="0" y="535246"/>
                  </a:lnTo>
                  <a:lnTo>
                    <a:pt x="1108" y="582251"/>
                  </a:lnTo>
                  <a:lnTo>
                    <a:pt x="6130" y="628225"/>
                  </a:lnTo>
                  <a:lnTo>
                    <a:pt x="14904" y="673003"/>
                  </a:lnTo>
                  <a:lnTo>
                    <a:pt x="27270" y="716416"/>
                  </a:lnTo>
                  <a:lnTo>
                    <a:pt x="43067" y="758298"/>
                  </a:lnTo>
                  <a:lnTo>
                    <a:pt x="62133" y="798482"/>
                  </a:lnTo>
                  <a:lnTo>
                    <a:pt x="84308" y="836801"/>
                  </a:lnTo>
                  <a:lnTo>
                    <a:pt x="109431" y="873086"/>
                  </a:lnTo>
                  <a:lnTo>
                    <a:pt x="137340" y="907172"/>
                  </a:lnTo>
                  <a:lnTo>
                    <a:pt x="167876" y="938891"/>
                  </a:lnTo>
                  <a:lnTo>
                    <a:pt x="200877" y="968076"/>
                  </a:lnTo>
                  <a:lnTo>
                    <a:pt x="236182" y="994559"/>
                  </a:lnTo>
                  <a:lnTo>
                    <a:pt x="273630" y="1018174"/>
                  </a:lnTo>
                  <a:lnTo>
                    <a:pt x="313061" y="1038753"/>
                  </a:lnTo>
                  <a:lnTo>
                    <a:pt x="354313" y="1056129"/>
                  </a:lnTo>
                  <a:lnTo>
                    <a:pt x="397225" y="1070135"/>
                  </a:lnTo>
                  <a:lnTo>
                    <a:pt x="441637" y="1080604"/>
                  </a:lnTo>
                  <a:lnTo>
                    <a:pt x="487388" y="1087369"/>
                  </a:lnTo>
                  <a:lnTo>
                    <a:pt x="534316" y="1090263"/>
                  </a:lnTo>
                </a:path>
              </a:pathLst>
            </a:custGeom>
            <a:ln w="40352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64245" y="2983567"/>
              <a:ext cx="413384" cy="198120"/>
            </a:xfrm>
            <a:custGeom>
              <a:avLst/>
              <a:gdLst/>
              <a:ahLst/>
              <a:cxnLst/>
              <a:rect l="l" t="t" r="r" b="b"/>
              <a:pathLst>
                <a:path w="413385" h="198119">
                  <a:moveTo>
                    <a:pt x="412783" y="7843"/>
                  </a:moveTo>
                  <a:lnTo>
                    <a:pt x="379959" y="37503"/>
                  </a:lnTo>
                  <a:lnTo>
                    <a:pt x="307747" y="102755"/>
                  </a:lnTo>
                  <a:lnTo>
                    <a:pt x="235535" y="168006"/>
                  </a:lnTo>
                  <a:lnTo>
                    <a:pt x="202712" y="197666"/>
                  </a:lnTo>
                  <a:lnTo>
                    <a:pt x="171038" y="166781"/>
                  </a:lnTo>
                  <a:lnTo>
                    <a:pt x="101356" y="98833"/>
                  </a:lnTo>
                  <a:lnTo>
                    <a:pt x="31673" y="30885"/>
                  </a:lnTo>
                  <a:lnTo>
                    <a:pt x="0" y="0"/>
                  </a:lnTo>
                </a:path>
              </a:pathLst>
            </a:custGeom>
            <a:ln w="61140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98151" y="207264"/>
            <a:ext cx="7610855" cy="215493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3167528" y="2518653"/>
            <a:ext cx="1130300" cy="1130935"/>
            <a:chOff x="13167528" y="2518653"/>
            <a:chExt cx="1130300" cy="1130935"/>
          </a:xfrm>
        </p:grpSpPr>
        <p:sp>
          <p:nvSpPr>
            <p:cNvPr id="9" name="object 9"/>
            <p:cNvSpPr/>
            <p:nvPr/>
          </p:nvSpPr>
          <p:spPr>
            <a:xfrm>
              <a:off x="13187704" y="2538829"/>
              <a:ext cx="1089660" cy="1090295"/>
            </a:xfrm>
            <a:custGeom>
              <a:avLst/>
              <a:gdLst/>
              <a:ahLst/>
              <a:cxnLst/>
              <a:rect l="l" t="t" r="r" b="b"/>
              <a:pathLst>
                <a:path w="1089659" h="1090295">
                  <a:moveTo>
                    <a:pt x="534316" y="1090263"/>
                  </a:moveTo>
                  <a:lnTo>
                    <a:pt x="581320" y="1089154"/>
                  </a:lnTo>
                  <a:lnTo>
                    <a:pt x="627295" y="1084132"/>
                  </a:lnTo>
                  <a:lnTo>
                    <a:pt x="672072" y="1075358"/>
                  </a:lnTo>
                  <a:lnTo>
                    <a:pt x="715486" y="1062992"/>
                  </a:lnTo>
                  <a:lnTo>
                    <a:pt x="757368" y="1047196"/>
                  </a:lnTo>
                  <a:lnTo>
                    <a:pt x="797552" y="1028129"/>
                  </a:lnTo>
                  <a:lnTo>
                    <a:pt x="835870" y="1005954"/>
                  </a:lnTo>
                  <a:lnTo>
                    <a:pt x="872156" y="980831"/>
                  </a:lnTo>
                  <a:lnTo>
                    <a:pt x="906242" y="952922"/>
                  </a:lnTo>
                  <a:lnTo>
                    <a:pt x="937960" y="922386"/>
                  </a:lnTo>
                  <a:lnTo>
                    <a:pt x="967145" y="889385"/>
                  </a:lnTo>
                  <a:lnTo>
                    <a:pt x="993628" y="854080"/>
                  </a:lnTo>
                  <a:lnTo>
                    <a:pt x="1017243" y="816632"/>
                  </a:lnTo>
                  <a:lnTo>
                    <a:pt x="1037822" y="777201"/>
                  </a:lnTo>
                  <a:lnTo>
                    <a:pt x="1055198" y="735949"/>
                  </a:lnTo>
                  <a:lnTo>
                    <a:pt x="1069205" y="693037"/>
                  </a:lnTo>
                  <a:lnTo>
                    <a:pt x="1079674" y="648625"/>
                  </a:lnTo>
                  <a:lnTo>
                    <a:pt x="1086439" y="602874"/>
                  </a:lnTo>
                  <a:lnTo>
                    <a:pt x="1089332" y="555946"/>
                  </a:lnTo>
                  <a:lnTo>
                    <a:pt x="1089350" y="555016"/>
                  </a:lnTo>
                  <a:lnTo>
                    <a:pt x="1088241" y="508011"/>
                  </a:lnTo>
                  <a:lnTo>
                    <a:pt x="1083219" y="462037"/>
                  </a:lnTo>
                  <a:lnTo>
                    <a:pt x="1074445" y="417259"/>
                  </a:lnTo>
                  <a:lnTo>
                    <a:pt x="1062079" y="373846"/>
                  </a:lnTo>
                  <a:lnTo>
                    <a:pt x="1046283" y="331964"/>
                  </a:lnTo>
                  <a:lnTo>
                    <a:pt x="1027216" y="291780"/>
                  </a:lnTo>
                  <a:lnTo>
                    <a:pt x="1005041" y="253461"/>
                  </a:lnTo>
                  <a:lnTo>
                    <a:pt x="979919" y="217176"/>
                  </a:lnTo>
                  <a:lnTo>
                    <a:pt x="952009" y="183090"/>
                  </a:lnTo>
                  <a:lnTo>
                    <a:pt x="921473" y="151371"/>
                  </a:lnTo>
                  <a:lnTo>
                    <a:pt x="888472" y="122186"/>
                  </a:lnTo>
                  <a:lnTo>
                    <a:pt x="853167" y="95703"/>
                  </a:lnTo>
                  <a:lnTo>
                    <a:pt x="815719" y="72088"/>
                  </a:lnTo>
                  <a:lnTo>
                    <a:pt x="776288" y="51509"/>
                  </a:lnTo>
                  <a:lnTo>
                    <a:pt x="735036" y="34133"/>
                  </a:lnTo>
                  <a:lnTo>
                    <a:pt x="692124" y="20127"/>
                  </a:lnTo>
                  <a:lnTo>
                    <a:pt x="647712" y="9658"/>
                  </a:lnTo>
                  <a:lnTo>
                    <a:pt x="601961" y="2893"/>
                  </a:lnTo>
                  <a:lnTo>
                    <a:pt x="555033" y="0"/>
                  </a:lnTo>
                  <a:lnTo>
                    <a:pt x="508029" y="1108"/>
                  </a:lnTo>
                  <a:lnTo>
                    <a:pt x="462055" y="6130"/>
                  </a:lnTo>
                  <a:lnTo>
                    <a:pt x="417277" y="14904"/>
                  </a:lnTo>
                  <a:lnTo>
                    <a:pt x="373864" y="27270"/>
                  </a:lnTo>
                  <a:lnTo>
                    <a:pt x="331981" y="43067"/>
                  </a:lnTo>
                  <a:lnTo>
                    <a:pt x="291797" y="62133"/>
                  </a:lnTo>
                  <a:lnTo>
                    <a:pt x="253479" y="84308"/>
                  </a:lnTo>
                  <a:lnTo>
                    <a:pt x="217193" y="109431"/>
                  </a:lnTo>
                  <a:lnTo>
                    <a:pt x="183108" y="137340"/>
                  </a:lnTo>
                  <a:lnTo>
                    <a:pt x="151389" y="167876"/>
                  </a:lnTo>
                  <a:lnTo>
                    <a:pt x="122204" y="200877"/>
                  </a:lnTo>
                  <a:lnTo>
                    <a:pt x="95721" y="236182"/>
                  </a:lnTo>
                  <a:lnTo>
                    <a:pt x="72106" y="273630"/>
                  </a:lnTo>
                  <a:lnTo>
                    <a:pt x="51527" y="313061"/>
                  </a:lnTo>
                  <a:lnTo>
                    <a:pt x="34151" y="354313"/>
                  </a:lnTo>
                  <a:lnTo>
                    <a:pt x="20145" y="397225"/>
                  </a:lnTo>
                  <a:lnTo>
                    <a:pt x="9675" y="441637"/>
                  </a:lnTo>
                  <a:lnTo>
                    <a:pt x="2911" y="487388"/>
                  </a:lnTo>
                  <a:lnTo>
                    <a:pt x="17" y="534316"/>
                  </a:lnTo>
                  <a:lnTo>
                    <a:pt x="0" y="535246"/>
                  </a:lnTo>
                  <a:lnTo>
                    <a:pt x="1108" y="582251"/>
                  </a:lnTo>
                  <a:lnTo>
                    <a:pt x="6130" y="628225"/>
                  </a:lnTo>
                  <a:lnTo>
                    <a:pt x="14904" y="673003"/>
                  </a:lnTo>
                  <a:lnTo>
                    <a:pt x="27270" y="716416"/>
                  </a:lnTo>
                  <a:lnTo>
                    <a:pt x="43067" y="758298"/>
                  </a:lnTo>
                  <a:lnTo>
                    <a:pt x="62133" y="798482"/>
                  </a:lnTo>
                  <a:lnTo>
                    <a:pt x="84308" y="836801"/>
                  </a:lnTo>
                  <a:lnTo>
                    <a:pt x="109431" y="873086"/>
                  </a:lnTo>
                  <a:lnTo>
                    <a:pt x="137340" y="907172"/>
                  </a:lnTo>
                  <a:lnTo>
                    <a:pt x="167876" y="938891"/>
                  </a:lnTo>
                  <a:lnTo>
                    <a:pt x="200877" y="968076"/>
                  </a:lnTo>
                  <a:lnTo>
                    <a:pt x="236182" y="994559"/>
                  </a:lnTo>
                  <a:lnTo>
                    <a:pt x="273630" y="1018174"/>
                  </a:lnTo>
                  <a:lnTo>
                    <a:pt x="313061" y="1038753"/>
                  </a:lnTo>
                  <a:lnTo>
                    <a:pt x="354313" y="1056129"/>
                  </a:lnTo>
                  <a:lnTo>
                    <a:pt x="397225" y="1070135"/>
                  </a:lnTo>
                  <a:lnTo>
                    <a:pt x="441637" y="1080604"/>
                  </a:lnTo>
                  <a:lnTo>
                    <a:pt x="487388" y="1087369"/>
                  </a:lnTo>
                  <a:lnTo>
                    <a:pt x="534316" y="1090263"/>
                  </a:lnTo>
                </a:path>
              </a:pathLst>
            </a:custGeom>
            <a:ln w="40352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28189" y="2983567"/>
              <a:ext cx="413384" cy="198120"/>
            </a:xfrm>
            <a:custGeom>
              <a:avLst/>
              <a:gdLst/>
              <a:ahLst/>
              <a:cxnLst/>
              <a:rect l="l" t="t" r="r" b="b"/>
              <a:pathLst>
                <a:path w="413384" h="198119">
                  <a:moveTo>
                    <a:pt x="412783" y="7843"/>
                  </a:moveTo>
                  <a:lnTo>
                    <a:pt x="379959" y="37503"/>
                  </a:lnTo>
                  <a:lnTo>
                    <a:pt x="307747" y="102755"/>
                  </a:lnTo>
                  <a:lnTo>
                    <a:pt x="235535" y="168006"/>
                  </a:lnTo>
                  <a:lnTo>
                    <a:pt x="202712" y="197666"/>
                  </a:lnTo>
                  <a:lnTo>
                    <a:pt x="171038" y="166781"/>
                  </a:lnTo>
                  <a:lnTo>
                    <a:pt x="101356" y="98833"/>
                  </a:lnTo>
                  <a:lnTo>
                    <a:pt x="31673" y="30885"/>
                  </a:lnTo>
                  <a:lnTo>
                    <a:pt x="0" y="0"/>
                  </a:lnTo>
                </a:path>
              </a:pathLst>
            </a:custGeom>
            <a:ln w="61140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975" y="76200"/>
            <a:ext cx="7964423" cy="21549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308725" cy="10276205"/>
          </a:xfrm>
          <a:custGeom>
            <a:avLst/>
            <a:gdLst/>
            <a:ahLst/>
            <a:cxnLst/>
            <a:rect l="l" t="t" r="r" b="b"/>
            <a:pathLst>
              <a:path w="6308725" h="10276205">
                <a:moveTo>
                  <a:pt x="6308482" y="10275926"/>
                </a:moveTo>
                <a:lnTo>
                  <a:pt x="0" y="10275926"/>
                </a:lnTo>
                <a:lnTo>
                  <a:pt x="0" y="0"/>
                </a:lnTo>
                <a:lnTo>
                  <a:pt x="6308482" y="0"/>
                </a:lnTo>
                <a:lnTo>
                  <a:pt x="6308482" y="10275926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91100" y="3092847"/>
            <a:ext cx="4352290" cy="0"/>
          </a:xfrm>
          <a:custGeom>
            <a:avLst/>
            <a:gdLst/>
            <a:ahLst/>
            <a:cxnLst/>
            <a:rect l="l" t="t" r="r" b="b"/>
            <a:pathLst>
              <a:path w="4352290">
                <a:moveTo>
                  <a:pt x="0" y="0"/>
                </a:moveTo>
                <a:lnTo>
                  <a:pt x="4351856" y="0"/>
                </a:lnTo>
              </a:path>
            </a:pathLst>
          </a:custGeom>
          <a:ln w="76199">
            <a:solidFill>
              <a:srgbClr val="E9E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3825" y="1566668"/>
            <a:ext cx="1181100" cy="1120775"/>
          </a:xfrm>
          <a:custGeom>
            <a:avLst/>
            <a:gdLst/>
            <a:ahLst/>
            <a:cxnLst/>
            <a:rect l="l" t="t" r="r" b="b"/>
            <a:pathLst>
              <a:path w="1181100" h="1120775">
                <a:moveTo>
                  <a:pt x="973861" y="1120197"/>
                </a:moveTo>
                <a:lnTo>
                  <a:pt x="745363" y="810458"/>
                </a:lnTo>
                <a:lnTo>
                  <a:pt x="158021" y="810458"/>
                </a:lnTo>
                <a:lnTo>
                  <a:pt x="134163" y="809268"/>
                </a:lnTo>
                <a:lnTo>
                  <a:pt x="81676" y="794562"/>
                </a:lnTo>
                <a:lnTo>
                  <a:pt x="29188" y="749630"/>
                </a:lnTo>
                <a:lnTo>
                  <a:pt x="5330" y="657766"/>
                </a:lnTo>
                <a:lnTo>
                  <a:pt x="4497" y="511763"/>
                </a:lnTo>
                <a:lnTo>
                  <a:pt x="2665" y="347726"/>
                </a:lnTo>
                <a:lnTo>
                  <a:pt x="832" y="213914"/>
                </a:lnTo>
                <a:lnTo>
                  <a:pt x="0" y="158585"/>
                </a:lnTo>
                <a:lnTo>
                  <a:pt x="1998" y="133806"/>
                </a:lnTo>
                <a:lnTo>
                  <a:pt x="18413" y="79292"/>
                </a:lnTo>
                <a:lnTo>
                  <a:pt x="64870" y="24779"/>
                </a:lnTo>
                <a:lnTo>
                  <a:pt x="156996" y="0"/>
                </a:lnTo>
                <a:lnTo>
                  <a:pt x="1026757" y="4818"/>
                </a:lnTo>
                <a:lnTo>
                  <a:pt x="1050784" y="7468"/>
                </a:lnTo>
                <a:lnTo>
                  <a:pt x="1103641" y="24833"/>
                </a:lnTo>
                <a:lnTo>
                  <a:pt x="1156499" y="71029"/>
                </a:lnTo>
                <a:lnTo>
                  <a:pt x="1180525" y="160174"/>
                </a:lnTo>
                <a:lnTo>
                  <a:pt x="1180525" y="302204"/>
                </a:lnTo>
                <a:lnTo>
                  <a:pt x="329729" y="302204"/>
                </a:lnTo>
                <a:lnTo>
                  <a:pt x="294803" y="309257"/>
                </a:lnTo>
                <a:lnTo>
                  <a:pt x="266293" y="328486"/>
                </a:lnTo>
                <a:lnTo>
                  <a:pt x="247076" y="356998"/>
                </a:lnTo>
                <a:lnTo>
                  <a:pt x="240031" y="391902"/>
                </a:lnTo>
                <a:lnTo>
                  <a:pt x="247083" y="426827"/>
                </a:lnTo>
                <a:lnTo>
                  <a:pt x="266312" y="455338"/>
                </a:lnTo>
                <a:lnTo>
                  <a:pt x="294825" y="474555"/>
                </a:lnTo>
                <a:lnTo>
                  <a:pt x="329729" y="481600"/>
                </a:lnTo>
                <a:lnTo>
                  <a:pt x="1180525" y="481600"/>
                </a:lnTo>
                <a:lnTo>
                  <a:pt x="1180525" y="666326"/>
                </a:lnTo>
                <a:lnTo>
                  <a:pt x="1178639" y="689728"/>
                </a:lnTo>
                <a:lnTo>
                  <a:pt x="1163015" y="741211"/>
                </a:lnTo>
                <a:lnTo>
                  <a:pt x="1118703" y="792694"/>
                </a:lnTo>
                <a:lnTo>
                  <a:pt x="1033838" y="815276"/>
                </a:lnTo>
                <a:lnTo>
                  <a:pt x="973861" y="815276"/>
                </a:lnTo>
                <a:lnTo>
                  <a:pt x="973861" y="1120197"/>
                </a:lnTo>
                <a:close/>
              </a:path>
              <a:path w="1181100" h="1120775">
                <a:moveTo>
                  <a:pt x="590211" y="481600"/>
                </a:moveTo>
                <a:lnTo>
                  <a:pt x="329729" y="481600"/>
                </a:lnTo>
                <a:lnTo>
                  <a:pt x="364632" y="474555"/>
                </a:lnTo>
                <a:lnTo>
                  <a:pt x="393145" y="455338"/>
                </a:lnTo>
                <a:lnTo>
                  <a:pt x="412374" y="426827"/>
                </a:lnTo>
                <a:lnTo>
                  <a:pt x="419426" y="391902"/>
                </a:lnTo>
                <a:lnTo>
                  <a:pt x="412374" y="356977"/>
                </a:lnTo>
                <a:lnTo>
                  <a:pt x="393145" y="328466"/>
                </a:lnTo>
                <a:lnTo>
                  <a:pt x="364632" y="309249"/>
                </a:lnTo>
                <a:lnTo>
                  <a:pt x="329729" y="302204"/>
                </a:lnTo>
                <a:lnTo>
                  <a:pt x="590211" y="302204"/>
                </a:lnTo>
                <a:lnTo>
                  <a:pt x="555286" y="309257"/>
                </a:lnTo>
                <a:lnTo>
                  <a:pt x="526776" y="328486"/>
                </a:lnTo>
                <a:lnTo>
                  <a:pt x="507559" y="356998"/>
                </a:lnTo>
                <a:lnTo>
                  <a:pt x="500513" y="391902"/>
                </a:lnTo>
                <a:lnTo>
                  <a:pt x="507559" y="426827"/>
                </a:lnTo>
                <a:lnTo>
                  <a:pt x="526776" y="455338"/>
                </a:lnTo>
                <a:lnTo>
                  <a:pt x="555286" y="474555"/>
                </a:lnTo>
                <a:lnTo>
                  <a:pt x="590211" y="481600"/>
                </a:lnTo>
                <a:close/>
              </a:path>
              <a:path w="1181100" h="1120775">
                <a:moveTo>
                  <a:pt x="850745" y="481600"/>
                </a:moveTo>
                <a:lnTo>
                  <a:pt x="590211" y="481600"/>
                </a:lnTo>
                <a:lnTo>
                  <a:pt x="625136" y="474555"/>
                </a:lnTo>
                <a:lnTo>
                  <a:pt x="653647" y="455338"/>
                </a:lnTo>
                <a:lnTo>
                  <a:pt x="672864" y="426827"/>
                </a:lnTo>
                <a:lnTo>
                  <a:pt x="679909" y="391902"/>
                </a:lnTo>
                <a:lnTo>
                  <a:pt x="672864" y="356977"/>
                </a:lnTo>
                <a:lnTo>
                  <a:pt x="653647" y="328466"/>
                </a:lnTo>
                <a:lnTo>
                  <a:pt x="625136" y="309249"/>
                </a:lnTo>
                <a:lnTo>
                  <a:pt x="590211" y="302204"/>
                </a:lnTo>
                <a:lnTo>
                  <a:pt x="850745" y="302204"/>
                </a:lnTo>
                <a:lnTo>
                  <a:pt x="815819" y="309257"/>
                </a:lnTo>
                <a:lnTo>
                  <a:pt x="787309" y="328486"/>
                </a:lnTo>
                <a:lnTo>
                  <a:pt x="768092" y="356998"/>
                </a:lnTo>
                <a:lnTo>
                  <a:pt x="761047" y="391902"/>
                </a:lnTo>
                <a:lnTo>
                  <a:pt x="768092" y="426827"/>
                </a:lnTo>
                <a:lnTo>
                  <a:pt x="787309" y="455338"/>
                </a:lnTo>
                <a:lnTo>
                  <a:pt x="815819" y="474555"/>
                </a:lnTo>
                <a:lnTo>
                  <a:pt x="850745" y="481600"/>
                </a:lnTo>
                <a:close/>
              </a:path>
              <a:path w="1181100" h="1120775">
                <a:moveTo>
                  <a:pt x="1180525" y="481600"/>
                </a:moveTo>
                <a:lnTo>
                  <a:pt x="850745" y="481600"/>
                </a:lnTo>
                <a:lnTo>
                  <a:pt x="885670" y="474555"/>
                </a:lnTo>
                <a:lnTo>
                  <a:pt x="914180" y="455338"/>
                </a:lnTo>
                <a:lnTo>
                  <a:pt x="933397" y="426827"/>
                </a:lnTo>
                <a:lnTo>
                  <a:pt x="940443" y="391902"/>
                </a:lnTo>
                <a:lnTo>
                  <a:pt x="933397" y="356977"/>
                </a:lnTo>
                <a:lnTo>
                  <a:pt x="914180" y="328466"/>
                </a:lnTo>
                <a:lnTo>
                  <a:pt x="885670" y="309249"/>
                </a:lnTo>
                <a:lnTo>
                  <a:pt x="850745" y="302204"/>
                </a:lnTo>
                <a:lnTo>
                  <a:pt x="1180525" y="302204"/>
                </a:lnTo>
                <a:lnTo>
                  <a:pt x="1180525" y="481600"/>
                </a:lnTo>
                <a:close/>
              </a:path>
              <a:path w="1181100" h="1120775">
                <a:moveTo>
                  <a:pt x="1030755" y="816096"/>
                </a:moveTo>
                <a:lnTo>
                  <a:pt x="973861" y="815276"/>
                </a:lnTo>
                <a:lnTo>
                  <a:pt x="1033838" y="815276"/>
                </a:lnTo>
                <a:lnTo>
                  <a:pt x="1030755" y="816096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699" y="9144165"/>
            <a:ext cx="714375" cy="452120"/>
          </a:xfrm>
          <a:custGeom>
            <a:avLst/>
            <a:gdLst/>
            <a:ahLst/>
            <a:cxnLst/>
            <a:rect l="l" t="t" r="r" b="b"/>
            <a:pathLst>
              <a:path w="714375" h="452120">
                <a:moveTo>
                  <a:pt x="0" y="95053"/>
                </a:moveTo>
                <a:lnTo>
                  <a:pt x="3264" y="143571"/>
                </a:lnTo>
                <a:lnTo>
                  <a:pt x="12772" y="190106"/>
                </a:lnTo>
                <a:lnTo>
                  <a:pt x="28098" y="234231"/>
                </a:lnTo>
                <a:lnTo>
                  <a:pt x="48817" y="275520"/>
                </a:lnTo>
                <a:lnTo>
                  <a:pt x="74501" y="313547"/>
                </a:lnTo>
                <a:lnTo>
                  <a:pt x="104726" y="347886"/>
                </a:lnTo>
                <a:lnTo>
                  <a:pt x="139065" y="378110"/>
                </a:lnTo>
                <a:lnTo>
                  <a:pt x="177092" y="403795"/>
                </a:lnTo>
                <a:lnTo>
                  <a:pt x="218381" y="424513"/>
                </a:lnTo>
                <a:lnTo>
                  <a:pt x="262506" y="439840"/>
                </a:lnTo>
                <a:lnTo>
                  <a:pt x="309040" y="449348"/>
                </a:lnTo>
                <a:lnTo>
                  <a:pt x="346501" y="451868"/>
                </a:lnTo>
              </a:path>
              <a:path w="714375" h="452120">
                <a:moveTo>
                  <a:pt x="368617" y="451868"/>
                </a:moveTo>
                <a:lnTo>
                  <a:pt x="452612" y="439840"/>
                </a:lnTo>
                <a:lnTo>
                  <a:pt x="496737" y="424513"/>
                </a:lnTo>
                <a:lnTo>
                  <a:pt x="538026" y="403795"/>
                </a:lnTo>
                <a:lnTo>
                  <a:pt x="576053" y="378110"/>
                </a:lnTo>
                <a:lnTo>
                  <a:pt x="610392" y="347886"/>
                </a:lnTo>
                <a:lnTo>
                  <a:pt x="640617" y="313547"/>
                </a:lnTo>
                <a:lnTo>
                  <a:pt x="666301" y="275520"/>
                </a:lnTo>
                <a:lnTo>
                  <a:pt x="687020" y="234231"/>
                </a:lnTo>
                <a:lnTo>
                  <a:pt x="702346" y="190106"/>
                </a:lnTo>
                <a:lnTo>
                  <a:pt x="711854" y="143571"/>
                </a:lnTo>
                <a:lnTo>
                  <a:pt x="714374" y="106113"/>
                </a:lnTo>
              </a:path>
              <a:path w="714375" h="452120">
                <a:moveTo>
                  <a:pt x="714374" y="83992"/>
                </a:moveTo>
                <a:lnTo>
                  <a:pt x="711854" y="46534"/>
                </a:lnTo>
                <a:lnTo>
                  <a:pt x="702346" y="0"/>
                </a:lnTo>
              </a:path>
            </a:pathLst>
          </a:custGeom>
          <a:ln w="152399">
            <a:solidFill>
              <a:srgbClr val="E9E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92932" y="6907676"/>
            <a:ext cx="2141220" cy="3379470"/>
          </a:xfrm>
          <a:custGeom>
            <a:avLst/>
            <a:gdLst/>
            <a:ahLst/>
            <a:cxnLst/>
            <a:rect l="l" t="t" r="r" b="b"/>
            <a:pathLst>
              <a:path w="2141220" h="3379470">
                <a:moveTo>
                  <a:pt x="0" y="0"/>
                </a:moveTo>
                <a:lnTo>
                  <a:pt x="278" y="43969"/>
                </a:lnTo>
                <a:lnTo>
                  <a:pt x="1194" y="92198"/>
                </a:lnTo>
                <a:lnTo>
                  <a:pt x="2717" y="140275"/>
                </a:lnTo>
                <a:lnTo>
                  <a:pt x="4842" y="188198"/>
                </a:lnTo>
                <a:lnTo>
                  <a:pt x="7566" y="235964"/>
                </a:lnTo>
                <a:lnTo>
                  <a:pt x="10885" y="283567"/>
                </a:lnTo>
                <a:lnTo>
                  <a:pt x="14796" y="331005"/>
                </a:lnTo>
                <a:lnTo>
                  <a:pt x="19295" y="378274"/>
                </a:lnTo>
                <a:lnTo>
                  <a:pt x="24379" y="425370"/>
                </a:lnTo>
                <a:lnTo>
                  <a:pt x="30042" y="472290"/>
                </a:lnTo>
                <a:lnTo>
                  <a:pt x="36283" y="519030"/>
                </a:lnTo>
                <a:lnTo>
                  <a:pt x="43097" y="565586"/>
                </a:lnTo>
                <a:lnTo>
                  <a:pt x="50481" y="611955"/>
                </a:lnTo>
                <a:lnTo>
                  <a:pt x="58430" y="658133"/>
                </a:lnTo>
                <a:lnTo>
                  <a:pt x="66942" y="704115"/>
                </a:lnTo>
                <a:lnTo>
                  <a:pt x="76012" y="749900"/>
                </a:lnTo>
                <a:lnTo>
                  <a:pt x="85637" y="795482"/>
                </a:lnTo>
                <a:lnTo>
                  <a:pt x="95813" y="840858"/>
                </a:lnTo>
                <a:lnTo>
                  <a:pt x="106537" y="886025"/>
                </a:lnTo>
                <a:lnTo>
                  <a:pt x="117805" y="930979"/>
                </a:lnTo>
                <a:lnTo>
                  <a:pt x="129613" y="975716"/>
                </a:lnTo>
                <a:lnTo>
                  <a:pt x="141957" y="1020233"/>
                </a:lnTo>
                <a:lnTo>
                  <a:pt x="154834" y="1064525"/>
                </a:lnTo>
                <a:lnTo>
                  <a:pt x="168241" y="1108590"/>
                </a:lnTo>
                <a:lnTo>
                  <a:pt x="182172" y="1152422"/>
                </a:lnTo>
                <a:lnTo>
                  <a:pt x="196626" y="1196020"/>
                </a:lnTo>
                <a:lnTo>
                  <a:pt x="211598" y="1239379"/>
                </a:lnTo>
                <a:lnTo>
                  <a:pt x="227084" y="1282496"/>
                </a:lnTo>
                <a:lnTo>
                  <a:pt x="243081" y="1325366"/>
                </a:lnTo>
                <a:lnTo>
                  <a:pt x="259585" y="1367986"/>
                </a:lnTo>
                <a:lnTo>
                  <a:pt x="276592" y="1410353"/>
                </a:lnTo>
                <a:lnTo>
                  <a:pt x="294100" y="1452462"/>
                </a:lnTo>
                <a:lnTo>
                  <a:pt x="312103" y="1494311"/>
                </a:lnTo>
                <a:lnTo>
                  <a:pt x="330599" y="1535895"/>
                </a:lnTo>
                <a:lnTo>
                  <a:pt x="349583" y="1577211"/>
                </a:lnTo>
                <a:lnTo>
                  <a:pt x="369053" y="1618254"/>
                </a:lnTo>
                <a:lnTo>
                  <a:pt x="389004" y="1659023"/>
                </a:lnTo>
                <a:lnTo>
                  <a:pt x="409432" y="1699511"/>
                </a:lnTo>
                <a:lnTo>
                  <a:pt x="430335" y="1739717"/>
                </a:lnTo>
                <a:lnTo>
                  <a:pt x="451708" y="1779637"/>
                </a:lnTo>
                <a:lnTo>
                  <a:pt x="473547" y="1819266"/>
                </a:lnTo>
                <a:lnTo>
                  <a:pt x="495850" y="1858601"/>
                </a:lnTo>
                <a:lnTo>
                  <a:pt x="518612" y="1897638"/>
                </a:lnTo>
                <a:lnTo>
                  <a:pt x="541830" y="1936374"/>
                </a:lnTo>
                <a:lnTo>
                  <a:pt x="565500" y="1974805"/>
                </a:lnTo>
                <a:lnTo>
                  <a:pt x="589618" y="2012927"/>
                </a:lnTo>
                <a:lnTo>
                  <a:pt x="614180" y="2050737"/>
                </a:lnTo>
                <a:lnTo>
                  <a:pt x="639184" y="2088231"/>
                </a:lnTo>
                <a:lnTo>
                  <a:pt x="664625" y="2125406"/>
                </a:lnTo>
                <a:lnTo>
                  <a:pt x="690499" y="2162256"/>
                </a:lnTo>
                <a:lnTo>
                  <a:pt x="716803" y="2198780"/>
                </a:lnTo>
                <a:lnTo>
                  <a:pt x="743534" y="2234973"/>
                </a:lnTo>
                <a:lnTo>
                  <a:pt x="770687" y="2270832"/>
                </a:lnTo>
                <a:lnTo>
                  <a:pt x="798260" y="2306353"/>
                </a:lnTo>
                <a:lnTo>
                  <a:pt x="826247" y="2341531"/>
                </a:lnTo>
                <a:lnTo>
                  <a:pt x="854646" y="2376365"/>
                </a:lnTo>
                <a:lnTo>
                  <a:pt x="883453" y="2410849"/>
                </a:lnTo>
                <a:lnTo>
                  <a:pt x="912664" y="2444981"/>
                </a:lnTo>
                <a:lnTo>
                  <a:pt x="942276" y="2478756"/>
                </a:lnTo>
                <a:lnTo>
                  <a:pt x="972284" y="2512171"/>
                </a:lnTo>
                <a:lnTo>
                  <a:pt x="1002686" y="2545222"/>
                </a:lnTo>
                <a:lnTo>
                  <a:pt x="1033477" y="2577906"/>
                </a:lnTo>
                <a:lnTo>
                  <a:pt x="1064654" y="2610218"/>
                </a:lnTo>
                <a:lnTo>
                  <a:pt x="1096213" y="2642156"/>
                </a:lnTo>
                <a:lnTo>
                  <a:pt x="1128151" y="2673715"/>
                </a:lnTo>
                <a:lnTo>
                  <a:pt x="1160464" y="2704892"/>
                </a:lnTo>
                <a:lnTo>
                  <a:pt x="1193147" y="2735684"/>
                </a:lnTo>
                <a:lnTo>
                  <a:pt x="1226199" y="2766085"/>
                </a:lnTo>
                <a:lnTo>
                  <a:pt x="1259614" y="2796094"/>
                </a:lnTo>
                <a:lnTo>
                  <a:pt x="1293389" y="2825705"/>
                </a:lnTo>
                <a:lnTo>
                  <a:pt x="1327520" y="2854917"/>
                </a:lnTo>
                <a:lnTo>
                  <a:pt x="1362005" y="2883723"/>
                </a:lnTo>
                <a:lnTo>
                  <a:pt x="1396838" y="2912122"/>
                </a:lnTo>
                <a:lnTo>
                  <a:pt x="1432017" y="2940110"/>
                </a:lnTo>
                <a:lnTo>
                  <a:pt x="1467537" y="2967682"/>
                </a:lnTo>
                <a:lnTo>
                  <a:pt x="1503396" y="2994835"/>
                </a:lnTo>
                <a:lnTo>
                  <a:pt x="1539589" y="3021566"/>
                </a:lnTo>
                <a:lnTo>
                  <a:pt x="1576113" y="3047870"/>
                </a:lnTo>
                <a:lnTo>
                  <a:pt x="1612964" y="3073745"/>
                </a:lnTo>
                <a:lnTo>
                  <a:pt x="1650138" y="3099186"/>
                </a:lnTo>
                <a:lnTo>
                  <a:pt x="1687632" y="3124189"/>
                </a:lnTo>
                <a:lnTo>
                  <a:pt x="1725442" y="3148752"/>
                </a:lnTo>
                <a:lnTo>
                  <a:pt x="1763564" y="3172870"/>
                </a:lnTo>
                <a:lnTo>
                  <a:pt x="1801995" y="3196540"/>
                </a:lnTo>
                <a:lnTo>
                  <a:pt x="1840731" y="3219757"/>
                </a:lnTo>
                <a:lnTo>
                  <a:pt x="1879769" y="3242519"/>
                </a:lnTo>
                <a:lnTo>
                  <a:pt x="1919104" y="3264822"/>
                </a:lnTo>
                <a:lnTo>
                  <a:pt x="1958733" y="3286662"/>
                </a:lnTo>
                <a:lnTo>
                  <a:pt x="1998652" y="3308035"/>
                </a:lnTo>
                <a:lnTo>
                  <a:pt x="2038858" y="3328937"/>
                </a:lnTo>
                <a:lnTo>
                  <a:pt x="2079347" y="3349366"/>
                </a:lnTo>
                <a:lnTo>
                  <a:pt x="2120115" y="3369317"/>
                </a:lnTo>
                <a:lnTo>
                  <a:pt x="2141207" y="3379322"/>
                </a:lnTo>
              </a:path>
            </a:pathLst>
          </a:custGeom>
          <a:ln w="1904999">
            <a:solidFill>
              <a:srgbClr val="F5F5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37277" y="6907620"/>
            <a:ext cx="2141220" cy="3379470"/>
          </a:xfrm>
          <a:custGeom>
            <a:avLst/>
            <a:gdLst/>
            <a:ahLst/>
            <a:cxnLst/>
            <a:rect l="l" t="t" r="r" b="b"/>
            <a:pathLst>
              <a:path w="2141219" h="3379470">
                <a:moveTo>
                  <a:pt x="0" y="3379379"/>
                </a:moveTo>
                <a:lnTo>
                  <a:pt x="61859" y="3349423"/>
                </a:lnTo>
                <a:lnTo>
                  <a:pt x="102348" y="3328994"/>
                </a:lnTo>
                <a:lnTo>
                  <a:pt x="142554" y="3308092"/>
                </a:lnTo>
                <a:lnTo>
                  <a:pt x="182473" y="3286719"/>
                </a:lnTo>
                <a:lnTo>
                  <a:pt x="222102" y="3264879"/>
                </a:lnTo>
                <a:lnTo>
                  <a:pt x="261437" y="3242576"/>
                </a:lnTo>
                <a:lnTo>
                  <a:pt x="300475" y="3219814"/>
                </a:lnTo>
                <a:lnTo>
                  <a:pt x="339211" y="3196596"/>
                </a:lnTo>
                <a:lnTo>
                  <a:pt x="377642" y="3172927"/>
                </a:lnTo>
                <a:lnTo>
                  <a:pt x="415764" y="3148809"/>
                </a:lnTo>
                <a:lnTo>
                  <a:pt x="453574" y="3124246"/>
                </a:lnTo>
                <a:lnTo>
                  <a:pt x="491068" y="3099243"/>
                </a:lnTo>
                <a:lnTo>
                  <a:pt x="528242" y="3073802"/>
                </a:lnTo>
                <a:lnTo>
                  <a:pt x="565093" y="3047927"/>
                </a:lnTo>
                <a:lnTo>
                  <a:pt x="601617" y="3021623"/>
                </a:lnTo>
                <a:lnTo>
                  <a:pt x="637810" y="2994892"/>
                </a:lnTo>
                <a:lnTo>
                  <a:pt x="673669" y="2967739"/>
                </a:lnTo>
                <a:lnTo>
                  <a:pt x="709189" y="2940167"/>
                </a:lnTo>
                <a:lnTo>
                  <a:pt x="744368" y="2912179"/>
                </a:lnTo>
                <a:lnTo>
                  <a:pt x="779201" y="2883780"/>
                </a:lnTo>
                <a:lnTo>
                  <a:pt x="813686" y="2854973"/>
                </a:lnTo>
                <a:lnTo>
                  <a:pt x="847817" y="2825762"/>
                </a:lnTo>
                <a:lnTo>
                  <a:pt x="881592" y="2796151"/>
                </a:lnTo>
                <a:lnTo>
                  <a:pt x="915007" y="2766142"/>
                </a:lnTo>
                <a:lnTo>
                  <a:pt x="948059" y="2735740"/>
                </a:lnTo>
                <a:lnTo>
                  <a:pt x="980742" y="2704949"/>
                </a:lnTo>
                <a:lnTo>
                  <a:pt x="1013055" y="2673772"/>
                </a:lnTo>
                <a:lnTo>
                  <a:pt x="1044993" y="2642213"/>
                </a:lnTo>
                <a:lnTo>
                  <a:pt x="1076552" y="2610275"/>
                </a:lnTo>
                <a:lnTo>
                  <a:pt x="1107729" y="2577963"/>
                </a:lnTo>
                <a:lnTo>
                  <a:pt x="1138520" y="2545279"/>
                </a:lnTo>
                <a:lnTo>
                  <a:pt x="1168922" y="2512228"/>
                </a:lnTo>
                <a:lnTo>
                  <a:pt x="1198930" y="2478813"/>
                </a:lnTo>
                <a:lnTo>
                  <a:pt x="1228542" y="2445038"/>
                </a:lnTo>
                <a:lnTo>
                  <a:pt x="1257753" y="2410906"/>
                </a:lnTo>
                <a:lnTo>
                  <a:pt x="1286560" y="2376422"/>
                </a:lnTo>
                <a:lnTo>
                  <a:pt x="1314959" y="2341588"/>
                </a:lnTo>
                <a:lnTo>
                  <a:pt x="1342946" y="2306409"/>
                </a:lnTo>
                <a:lnTo>
                  <a:pt x="1370519" y="2270889"/>
                </a:lnTo>
                <a:lnTo>
                  <a:pt x="1397672" y="2235030"/>
                </a:lnTo>
                <a:lnTo>
                  <a:pt x="1424403" y="2198837"/>
                </a:lnTo>
                <a:lnTo>
                  <a:pt x="1450707" y="2162313"/>
                </a:lnTo>
                <a:lnTo>
                  <a:pt x="1476582" y="2125462"/>
                </a:lnTo>
                <a:lnTo>
                  <a:pt x="1502022" y="2088288"/>
                </a:lnTo>
                <a:lnTo>
                  <a:pt x="1527026" y="2050794"/>
                </a:lnTo>
                <a:lnTo>
                  <a:pt x="1551589" y="2012984"/>
                </a:lnTo>
                <a:lnTo>
                  <a:pt x="1575707" y="1974862"/>
                </a:lnTo>
                <a:lnTo>
                  <a:pt x="1599376" y="1936431"/>
                </a:lnTo>
                <a:lnTo>
                  <a:pt x="1622594" y="1897695"/>
                </a:lnTo>
                <a:lnTo>
                  <a:pt x="1645356" y="1858658"/>
                </a:lnTo>
                <a:lnTo>
                  <a:pt x="1667659" y="1819322"/>
                </a:lnTo>
                <a:lnTo>
                  <a:pt x="1689498" y="1779694"/>
                </a:lnTo>
                <a:lnTo>
                  <a:pt x="1710871" y="1739774"/>
                </a:lnTo>
                <a:lnTo>
                  <a:pt x="1731774" y="1699568"/>
                </a:lnTo>
                <a:lnTo>
                  <a:pt x="1752203" y="1659079"/>
                </a:lnTo>
                <a:lnTo>
                  <a:pt x="1772153" y="1618311"/>
                </a:lnTo>
                <a:lnTo>
                  <a:pt x="1791623" y="1577267"/>
                </a:lnTo>
                <a:lnTo>
                  <a:pt x="1810607" y="1535952"/>
                </a:lnTo>
                <a:lnTo>
                  <a:pt x="1829103" y="1494368"/>
                </a:lnTo>
                <a:lnTo>
                  <a:pt x="1847106" y="1452519"/>
                </a:lnTo>
                <a:lnTo>
                  <a:pt x="1864614" y="1410410"/>
                </a:lnTo>
                <a:lnTo>
                  <a:pt x="1881621" y="1368043"/>
                </a:lnTo>
                <a:lnTo>
                  <a:pt x="1898125" y="1325423"/>
                </a:lnTo>
                <a:lnTo>
                  <a:pt x="1914122" y="1282552"/>
                </a:lnTo>
                <a:lnTo>
                  <a:pt x="1929608" y="1239436"/>
                </a:lnTo>
                <a:lnTo>
                  <a:pt x="1944580" y="1196077"/>
                </a:lnTo>
                <a:lnTo>
                  <a:pt x="1959034" y="1152479"/>
                </a:lnTo>
                <a:lnTo>
                  <a:pt x="1972965" y="1108646"/>
                </a:lnTo>
                <a:lnTo>
                  <a:pt x="1986372" y="1064582"/>
                </a:lnTo>
                <a:lnTo>
                  <a:pt x="1999249" y="1020289"/>
                </a:lnTo>
                <a:lnTo>
                  <a:pt x="2011593" y="975773"/>
                </a:lnTo>
                <a:lnTo>
                  <a:pt x="2023401" y="931036"/>
                </a:lnTo>
                <a:lnTo>
                  <a:pt x="2034669" y="886082"/>
                </a:lnTo>
                <a:lnTo>
                  <a:pt x="2045393" y="840915"/>
                </a:lnTo>
                <a:lnTo>
                  <a:pt x="2055569" y="795539"/>
                </a:lnTo>
                <a:lnTo>
                  <a:pt x="2065194" y="749957"/>
                </a:lnTo>
                <a:lnTo>
                  <a:pt x="2074264" y="704172"/>
                </a:lnTo>
                <a:lnTo>
                  <a:pt x="2082776" y="658189"/>
                </a:lnTo>
                <a:lnTo>
                  <a:pt x="2090725" y="612012"/>
                </a:lnTo>
                <a:lnTo>
                  <a:pt x="2098109" y="565643"/>
                </a:lnTo>
                <a:lnTo>
                  <a:pt x="2104923" y="519087"/>
                </a:lnTo>
                <a:lnTo>
                  <a:pt x="2111164" y="472347"/>
                </a:lnTo>
                <a:lnTo>
                  <a:pt x="2116828" y="425427"/>
                </a:lnTo>
                <a:lnTo>
                  <a:pt x="2121911" y="378331"/>
                </a:lnTo>
                <a:lnTo>
                  <a:pt x="2126410" y="331062"/>
                </a:lnTo>
                <a:lnTo>
                  <a:pt x="2130321" y="283624"/>
                </a:lnTo>
                <a:lnTo>
                  <a:pt x="2133640" y="236020"/>
                </a:lnTo>
                <a:lnTo>
                  <a:pt x="2136364" y="188255"/>
                </a:lnTo>
                <a:lnTo>
                  <a:pt x="2138490" y="140332"/>
                </a:lnTo>
                <a:lnTo>
                  <a:pt x="2140012" y="92254"/>
                </a:lnTo>
                <a:lnTo>
                  <a:pt x="2140928" y="44026"/>
                </a:lnTo>
                <a:lnTo>
                  <a:pt x="2141207" y="0"/>
                </a:lnTo>
              </a:path>
            </a:pathLst>
          </a:custGeom>
          <a:ln w="1904999">
            <a:solidFill>
              <a:srgbClr val="F5F5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390" y="1033059"/>
            <a:ext cx="7852959" cy="78485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078400" y="1091327"/>
            <a:ext cx="71551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i="0" spc="415" dirty="0">
                <a:solidFill>
                  <a:srgbClr val="17726D"/>
                </a:solidFill>
                <a:latin typeface="Trebuchet MS"/>
                <a:cs typeface="Trebuchet MS"/>
              </a:rPr>
              <a:t>INTRODUCTION</a:t>
            </a:r>
            <a:endParaRPr sz="72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5449" y="5059664"/>
            <a:ext cx="76200" cy="761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519889" y="4932664"/>
            <a:ext cx="288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2155" algn="l"/>
                <a:tab pos="1819910" algn="l"/>
                <a:tab pos="2619375" algn="l"/>
              </a:tabLst>
            </a:pPr>
            <a:r>
              <a:rPr sz="1800" spc="-20" dirty="0">
                <a:latin typeface="Arial Black"/>
                <a:cs typeface="Arial Black"/>
              </a:rPr>
              <a:t>This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system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20" dirty="0">
                <a:latin typeface="Arial Black"/>
                <a:cs typeface="Arial Black"/>
              </a:rPr>
              <a:t>aims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25" dirty="0">
                <a:latin typeface="Arial Black"/>
                <a:cs typeface="Arial Black"/>
              </a:rPr>
              <a:t>to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02910" y="4932664"/>
            <a:ext cx="5522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42695" algn="l"/>
                <a:tab pos="2359660" algn="l"/>
                <a:tab pos="4039870" algn="l"/>
                <a:tab pos="4717415" algn="l"/>
              </a:tabLst>
            </a:pPr>
            <a:r>
              <a:rPr sz="1800" spc="-10" dirty="0">
                <a:latin typeface="Arial Black"/>
                <a:cs typeface="Arial Black"/>
              </a:rPr>
              <a:t>improve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patient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registration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25" dirty="0">
                <a:latin typeface="Arial Black"/>
                <a:cs typeface="Arial Black"/>
              </a:rPr>
              <a:t>and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25" dirty="0">
                <a:latin typeface="Arial Black"/>
                <a:cs typeface="Arial Black"/>
              </a:rPr>
              <a:t>record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5449" y="3454131"/>
            <a:ext cx="76200" cy="761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078400" y="2434352"/>
            <a:ext cx="9047480" cy="1992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Arial Black"/>
                <a:cs typeface="Arial Black"/>
              </a:rPr>
              <a:t>GREETING</a:t>
            </a:r>
            <a:r>
              <a:rPr sz="2400" spc="-80" dirty="0">
                <a:latin typeface="Arial Black"/>
                <a:cs typeface="Arial Black"/>
              </a:rPr>
              <a:t> </a:t>
            </a:r>
            <a:r>
              <a:rPr sz="2400" dirty="0">
                <a:latin typeface="Arial Black"/>
                <a:cs typeface="Arial Black"/>
              </a:rPr>
              <a:t>FROM</a:t>
            </a:r>
            <a:r>
              <a:rPr sz="2400" spc="-105" dirty="0">
                <a:latin typeface="Arial Black"/>
                <a:cs typeface="Arial Black"/>
              </a:rPr>
              <a:t> </a:t>
            </a:r>
            <a:r>
              <a:rPr sz="2400" spc="-25" dirty="0">
                <a:latin typeface="Arial Black"/>
                <a:cs typeface="Arial Black"/>
              </a:rPr>
              <a:t>US</a:t>
            </a:r>
            <a:endParaRPr sz="2400">
              <a:latin typeface="Arial Black"/>
              <a:cs typeface="Arial Black"/>
            </a:endParaRPr>
          </a:p>
          <a:p>
            <a:pPr marL="454025" marR="5080" algn="just">
              <a:lnSpc>
                <a:spcPct val="145800"/>
              </a:lnSpc>
              <a:spcBef>
                <a:spcPts val="3160"/>
              </a:spcBef>
            </a:pPr>
            <a:r>
              <a:rPr sz="1800" dirty="0">
                <a:latin typeface="Arial Black"/>
                <a:cs typeface="Arial Black"/>
              </a:rPr>
              <a:t>The</a:t>
            </a:r>
            <a:r>
              <a:rPr sz="1800" spc="-90" dirty="0">
                <a:latin typeface="Arial Black"/>
                <a:cs typeface="Arial Black"/>
              </a:rPr>
              <a:t> </a:t>
            </a:r>
            <a:r>
              <a:rPr sz="1800" spc="-40" dirty="0">
                <a:latin typeface="Arial Black"/>
                <a:cs typeface="Arial Black"/>
              </a:rPr>
              <a:t>"Ecare"</a:t>
            </a:r>
            <a:r>
              <a:rPr sz="1800" spc="-7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Hospital</a:t>
            </a:r>
            <a:r>
              <a:rPr sz="1800" spc="-7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Management</a:t>
            </a:r>
            <a:r>
              <a:rPr sz="1800" spc="-75" dirty="0">
                <a:latin typeface="Arial Black"/>
                <a:cs typeface="Arial Black"/>
              </a:rPr>
              <a:t> </a:t>
            </a:r>
            <a:r>
              <a:rPr sz="1800" spc="-35" dirty="0">
                <a:latin typeface="Arial Black"/>
                <a:cs typeface="Arial Black"/>
              </a:rPr>
              <a:t>System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is</a:t>
            </a:r>
            <a:r>
              <a:rPr sz="1800" spc="-7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a</a:t>
            </a:r>
            <a:r>
              <a:rPr sz="1800" spc="-75" dirty="0">
                <a:latin typeface="Arial Black"/>
                <a:cs typeface="Arial Black"/>
              </a:rPr>
              <a:t> </a:t>
            </a:r>
            <a:r>
              <a:rPr sz="1800" spc="-40" dirty="0">
                <a:latin typeface="Arial Black"/>
                <a:cs typeface="Arial Black"/>
              </a:rPr>
              <a:t>web-</a:t>
            </a:r>
            <a:r>
              <a:rPr sz="1800" spc="-20" dirty="0">
                <a:latin typeface="Arial Black"/>
                <a:cs typeface="Arial Black"/>
              </a:rPr>
              <a:t>based</a:t>
            </a:r>
            <a:r>
              <a:rPr sz="1800" spc="-75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application designed</a:t>
            </a:r>
            <a:r>
              <a:rPr sz="1800" spc="4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to</a:t>
            </a:r>
            <a:r>
              <a:rPr sz="1800" spc="5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streamline</a:t>
            </a:r>
            <a:r>
              <a:rPr sz="1800" spc="4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and</a:t>
            </a:r>
            <a:r>
              <a:rPr sz="1800" spc="5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enhance</a:t>
            </a:r>
            <a:r>
              <a:rPr sz="1800" spc="5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various</a:t>
            </a:r>
            <a:r>
              <a:rPr sz="1800" spc="4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hospital</a:t>
            </a:r>
            <a:r>
              <a:rPr sz="1800" spc="5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administrative </a:t>
            </a:r>
            <a:r>
              <a:rPr sz="1800" dirty="0">
                <a:latin typeface="Arial Black"/>
                <a:cs typeface="Arial Black"/>
              </a:rPr>
              <a:t>and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40" dirty="0">
                <a:latin typeface="Arial Black"/>
                <a:cs typeface="Arial Black"/>
              </a:rPr>
              <a:t>clinical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processes.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5449" y="6665197"/>
            <a:ext cx="76200" cy="7619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519889" y="5206984"/>
            <a:ext cx="8606155" cy="2031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  <a:tabLst>
                <a:tab pos="1927860" algn="l"/>
                <a:tab pos="3352800" algn="l"/>
                <a:tab pos="5176520" algn="l"/>
                <a:tab pos="6798945" algn="l"/>
                <a:tab pos="7485380" algn="l"/>
              </a:tabLst>
            </a:pPr>
            <a:r>
              <a:rPr sz="1800" spc="-10" dirty="0">
                <a:latin typeface="Arial Black"/>
                <a:cs typeface="Arial Black"/>
              </a:rPr>
              <a:t>management,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automate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appointment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scheduling,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25" dirty="0">
                <a:latin typeface="Arial Black"/>
                <a:cs typeface="Arial Black"/>
              </a:rPr>
              <a:t>and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30" dirty="0">
                <a:latin typeface="Arial Black"/>
                <a:cs typeface="Arial Black"/>
              </a:rPr>
              <a:t>facilitate </a:t>
            </a:r>
            <a:r>
              <a:rPr sz="1800" spc="-10" dirty="0">
                <a:latin typeface="Arial Black"/>
                <a:cs typeface="Arial Black"/>
              </a:rPr>
              <a:t>efficient</a:t>
            </a:r>
            <a:r>
              <a:rPr sz="1800" spc="-7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billing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and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payments.</a:t>
            </a:r>
            <a:endParaRPr sz="18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1800">
              <a:latin typeface="Arial Black"/>
              <a:cs typeface="Arial Black"/>
            </a:endParaRPr>
          </a:p>
          <a:p>
            <a:pPr marL="12700" marR="5080">
              <a:lnSpc>
                <a:spcPct val="145800"/>
              </a:lnSpc>
            </a:pPr>
            <a:r>
              <a:rPr sz="1800" dirty="0">
                <a:latin typeface="Arial Black"/>
                <a:cs typeface="Arial Black"/>
              </a:rPr>
              <a:t>It</a:t>
            </a:r>
            <a:r>
              <a:rPr sz="1800" spc="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optimizes</a:t>
            </a:r>
            <a:r>
              <a:rPr sz="1800" spc="5" dirty="0">
                <a:latin typeface="Arial Black"/>
                <a:cs typeface="Arial Black"/>
              </a:rPr>
              <a:t> </a:t>
            </a:r>
            <a:r>
              <a:rPr sz="1800" spc="-20" dirty="0">
                <a:latin typeface="Arial Black"/>
                <a:cs typeface="Arial Black"/>
              </a:rPr>
              <a:t>resource</a:t>
            </a:r>
            <a:r>
              <a:rPr sz="1800" spc="1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and</a:t>
            </a:r>
            <a:r>
              <a:rPr sz="1800" spc="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inventory</a:t>
            </a:r>
            <a:r>
              <a:rPr sz="1800" spc="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management</a:t>
            </a:r>
            <a:r>
              <a:rPr sz="1800" spc="1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and</a:t>
            </a:r>
            <a:r>
              <a:rPr sz="1800" spc="5" dirty="0">
                <a:latin typeface="Arial Black"/>
                <a:cs typeface="Arial Black"/>
              </a:rPr>
              <a:t> </a:t>
            </a:r>
            <a:r>
              <a:rPr sz="1800" spc="-20" dirty="0">
                <a:latin typeface="Arial Black"/>
                <a:cs typeface="Arial Black"/>
              </a:rPr>
              <a:t>enables</a:t>
            </a:r>
            <a:r>
              <a:rPr sz="1800" spc="5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better </a:t>
            </a:r>
            <a:r>
              <a:rPr sz="1800" spc="-20" dirty="0">
                <a:latin typeface="Arial Black"/>
                <a:cs typeface="Arial Black"/>
              </a:rPr>
              <a:t>communication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among</a:t>
            </a:r>
            <a:r>
              <a:rPr sz="1800" spc="-75" dirty="0">
                <a:latin typeface="Arial Black"/>
                <a:cs typeface="Arial Black"/>
              </a:rPr>
              <a:t> </a:t>
            </a:r>
            <a:r>
              <a:rPr sz="1800" spc="-20" dirty="0">
                <a:latin typeface="Arial Black"/>
                <a:cs typeface="Arial Black"/>
              </a:rPr>
              <a:t>healthcare</a:t>
            </a:r>
            <a:r>
              <a:rPr sz="1800" spc="-8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providers.</a:t>
            </a:r>
            <a:endParaRPr sz="1800">
              <a:latin typeface="Arial Black"/>
              <a:cs typeface="Arial Black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5449" y="7870680"/>
            <a:ext cx="76200" cy="761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519889" y="7743680"/>
            <a:ext cx="20281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2790" algn="l"/>
                <a:tab pos="1822450" algn="l"/>
              </a:tabLst>
            </a:pPr>
            <a:r>
              <a:rPr sz="1800" spc="-20" dirty="0">
                <a:latin typeface="Arial Black"/>
                <a:cs typeface="Arial Black"/>
              </a:rPr>
              <a:t>This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system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65" dirty="0">
                <a:latin typeface="Arial Black"/>
                <a:cs typeface="Arial Black"/>
              </a:rPr>
              <a:t>is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49611" y="7743680"/>
            <a:ext cx="637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5880" algn="l"/>
                <a:tab pos="1803400" algn="l"/>
                <a:tab pos="3057525" algn="l"/>
                <a:tab pos="4175760" algn="l"/>
                <a:tab pos="5911215" algn="l"/>
              </a:tabLst>
            </a:pPr>
            <a:r>
              <a:rPr sz="1800" spc="-10" dirty="0">
                <a:latin typeface="Arial Black"/>
                <a:cs typeface="Arial Black"/>
              </a:rPr>
              <a:t>designed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25" dirty="0">
                <a:latin typeface="Arial Black"/>
                <a:cs typeface="Arial Black"/>
              </a:rPr>
              <a:t>to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increase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patient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engagement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25" dirty="0">
                <a:latin typeface="Arial Black"/>
                <a:cs typeface="Arial Black"/>
              </a:rPr>
              <a:t>and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19889" y="8018000"/>
            <a:ext cx="860552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5800"/>
              </a:lnSpc>
              <a:spcBef>
                <a:spcPts val="100"/>
              </a:spcBef>
              <a:tabLst>
                <a:tab pos="1692910" algn="l"/>
                <a:tab pos="3090545" algn="l"/>
                <a:tab pos="3469640" algn="l"/>
                <a:tab pos="5571490" algn="l"/>
                <a:tab pos="6812280" algn="l"/>
                <a:tab pos="7303134" algn="l"/>
              </a:tabLst>
            </a:pPr>
            <a:r>
              <a:rPr sz="1800" spc="-10" dirty="0">
                <a:latin typeface="Arial Black"/>
                <a:cs typeface="Arial Black"/>
              </a:rPr>
              <a:t>satisfaction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providing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50" dirty="0">
                <a:latin typeface="Arial Black"/>
                <a:cs typeface="Arial Black"/>
              </a:rPr>
              <a:t>a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comprehensive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solution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25" dirty="0">
                <a:latin typeface="Arial Black"/>
                <a:cs typeface="Arial Black"/>
              </a:rPr>
              <a:t>to</a:t>
            </a:r>
            <a:r>
              <a:rPr sz="1800" dirty="0">
                <a:latin typeface="Arial Black"/>
                <a:cs typeface="Arial Black"/>
              </a:rPr>
              <a:t>	</a:t>
            </a:r>
            <a:r>
              <a:rPr sz="1800" spc="-10" dirty="0">
                <a:latin typeface="Arial Black"/>
                <a:cs typeface="Arial Black"/>
              </a:rPr>
              <a:t>modernize hospital</a:t>
            </a:r>
            <a:r>
              <a:rPr sz="1800" spc="-75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operations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and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improve</a:t>
            </a:r>
            <a:r>
              <a:rPr sz="1800" spc="-75" dirty="0">
                <a:latin typeface="Arial Black"/>
                <a:cs typeface="Arial Black"/>
              </a:rPr>
              <a:t> </a:t>
            </a:r>
            <a:r>
              <a:rPr sz="1800" dirty="0">
                <a:latin typeface="Arial Black"/>
                <a:cs typeface="Arial Black"/>
              </a:rPr>
              <a:t>overall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spc="-20" dirty="0">
                <a:latin typeface="Arial Black"/>
                <a:cs typeface="Arial Black"/>
              </a:rPr>
              <a:t>healthcare</a:t>
            </a:r>
            <a:r>
              <a:rPr sz="1800" spc="-70" dirty="0">
                <a:latin typeface="Arial Black"/>
                <a:cs typeface="Arial Black"/>
              </a:rPr>
              <a:t> </a:t>
            </a:r>
            <a:r>
              <a:rPr sz="1800" spc="-10" dirty="0">
                <a:latin typeface="Arial Black"/>
                <a:cs typeface="Arial Black"/>
              </a:rPr>
              <a:t>facilities.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9716" y="3211879"/>
            <a:ext cx="18138775" cy="6044565"/>
            <a:chOff x="149716" y="3211879"/>
            <a:chExt cx="18138775" cy="60445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9826" y="3211879"/>
              <a:ext cx="9198172" cy="598902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716" y="3211879"/>
              <a:ext cx="9283473" cy="604456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316171" y="1754396"/>
            <a:ext cx="1049020" cy="1049655"/>
            <a:chOff x="3316171" y="1754396"/>
            <a:chExt cx="1049020" cy="1049655"/>
          </a:xfrm>
        </p:grpSpPr>
        <p:sp>
          <p:nvSpPr>
            <p:cNvPr id="6" name="object 6"/>
            <p:cNvSpPr/>
            <p:nvPr/>
          </p:nvSpPr>
          <p:spPr>
            <a:xfrm>
              <a:off x="3334901" y="1773126"/>
              <a:ext cx="1011555" cy="1012190"/>
            </a:xfrm>
            <a:custGeom>
              <a:avLst/>
              <a:gdLst/>
              <a:ahLst/>
              <a:cxnLst/>
              <a:rect l="l" t="t" r="r" b="b"/>
              <a:pathLst>
                <a:path w="1011554" h="1012189">
                  <a:moveTo>
                    <a:pt x="496020" y="1012114"/>
                  </a:moveTo>
                  <a:lnTo>
                    <a:pt x="544729" y="1010723"/>
                  </a:lnTo>
                  <a:lnTo>
                    <a:pt x="592221" y="1004815"/>
                  </a:lnTo>
                  <a:lnTo>
                    <a:pt x="638279" y="994599"/>
                  </a:lnTo>
                  <a:lnTo>
                    <a:pt x="682688" y="980285"/>
                  </a:lnTo>
                  <a:lnTo>
                    <a:pt x="725229" y="962081"/>
                  </a:lnTo>
                  <a:lnTo>
                    <a:pt x="765687" y="940194"/>
                  </a:lnTo>
                  <a:lnTo>
                    <a:pt x="803845" y="914834"/>
                  </a:lnTo>
                  <a:lnTo>
                    <a:pt x="839486" y="886210"/>
                  </a:lnTo>
                  <a:lnTo>
                    <a:pt x="872394" y="854530"/>
                  </a:lnTo>
                  <a:lnTo>
                    <a:pt x="902352" y="820002"/>
                  </a:lnTo>
                  <a:lnTo>
                    <a:pt x="929143" y="782835"/>
                  </a:lnTo>
                  <a:lnTo>
                    <a:pt x="952550" y="743237"/>
                  </a:lnTo>
                  <a:lnTo>
                    <a:pt x="972358" y="701418"/>
                  </a:lnTo>
                  <a:lnTo>
                    <a:pt x="988349" y="657586"/>
                  </a:lnTo>
                  <a:lnTo>
                    <a:pt x="1000307" y="611949"/>
                  </a:lnTo>
                  <a:lnTo>
                    <a:pt x="1008015" y="564715"/>
                  </a:lnTo>
                  <a:lnTo>
                    <a:pt x="1011256" y="516094"/>
                  </a:lnTo>
                  <a:lnTo>
                    <a:pt x="1011272" y="515236"/>
                  </a:lnTo>
                  <a:lnTo>
                    <a:pt x="1009880" y="466527"/>
                  </a:lnTo>
                  <a:lnTo>
                    <a:pt x="1003973" y="419035"/>
                  </a:lnTo>
                  <a:lnTo>
                    <a:pt x="993757" y="372976"/>
                  </a:lnTo>
                  <a:lnTo>
                    <a:pt x="979443" y="328568"/>
                  </a:lnTo>
                  <a:lnTo>
                    <a:pt x="961238" y="286026"/>
                  </a:lnTo>
                  <a:lnTo>
                    <a:pt x="939352" y="245568"/>
                  </a:lnTo>
                  <a:lnTo>
                    <a:pt x="913992" y="207410"/>
                  </a:lnTo>
                  <a:lnTo>
                    <a:pt x="885368" y="171769"/>
                  </a:lnTo>
                  <a:lnTo>
                    <a:pt x="853688" y="138861"/>
                  </a:lnTo>
                  <a:lnTo>
                    <a:pt x="819160" y="108904"/>
                  </a:lnTo>
                  <a:lnTo>
                    <a:pt x="781993" y="82113"/>
                  </a:lnTo>
                  <a:lnTo>
                    <a:pt x="742395" y="58705"/>
                  </a:lnTo>
                  <a:lnTo>
                    <a:pt x="700576" y="38897"/>
                  </a:lnTo>
                  <a:lnTo>
                    <a:pt x="656744" y="22906"/>
                  </a:lnTo>
                  <a:lnTo>
                    <a:pt x="611106" y="10949"/>
                  </a:lnTo>
                  <a:lnTo>
                    <a:pt x="563873" y="3241"/>
                  </a:lnTo>
                  <a:lnTo>
                    <a:pt x="515252" y="0"/>
                  </a:lnTo>
                  <a:lnTo>
                    <a:pt x="466543" y="1391"/>
                  </a:lnTo>
                  <a:lnTo>
                    <a:pt x="419051" y="7299"/>
                  </a:lnTo>
                  <a:lnTo>
                    <a:pt x="372992" y="17514"/>
                  </a:lnTo>
                  <a:lnTo>
                    <a:pt x="328584" y="31829"/>
                  </a:lnTo>
                  <a:lnTo>
                    <a:pt x="286043" y="50033"/>
                  </a:lnTo>
                  <a:lnTo>
                    <a:pt x="245585" y="71920"/>
                  </a:lnTo>
                  <a:lnTo>
                    <a:pt x="207427" y="97279"/>
                  </a:lnTo>
                  <a:lnTo>
                    <a:pt x="171785" y="125904"/>
                  </a:lnTo>
                  <a:lnTo>
                    <a:pt x="138878" y="157584"/>
                  </a:lnTo>
                  <a:lnTo>
                    <a:pt x="108920" y="192112"/>
                  </a:lnTo>
                  <a:lnTo>
                    <a:pt x="82129" y="229279"/>
                  </a:lnTo>
                  <a:lnTo>
                    <a:pt x="58721" y="268876"/>
                  </a:lnTo>
                  <a:lnTo>
                    <a:pt x="38914" y="310696"/>
                  </a:lnTo>
                  <a:lnTo>
                    <a:pt x="22923" y="354528"/>
                  </a:lnTo>
                  <a:lnTo>
                    <a:pt x="10965" y="400165"/>
                  </a:lnTo>
                  <a:lnTo>
                    <a:pt x="3257" y="447399"/>
                  </a:lnTo>
                  <a:lnTo>
                    <a:pt x="16" y="496020"/>
                  </a:lnTo>
                  <a:lnTo>
                    <a:pt x="0" y="496878"/>
                  </a:lnTo>
                  <a:lnTo>
                    <a:pt x="1391" y="545587"/>
                  </a:lnTo>
                  <a:lnTo>
                    <a:pt x="7299" y="593079"/>
                  </a:lnTo>
                  <a:lnTo>
                    <a:pt x="17514" y="639138"/>
                  </a:lnTo>
                  <a:lnTo>
                    <a:pt x="31829" y="683546"/>
                  </a:lnTo>
                  <a:lnTo>
                    <a:pt x="50033" y="726088"/>
                  </a:lnTo>
                  <a:lnTo>
                    <a:pt x="71920" y="766546"/>
                  </a:lnTo>
                  <a:lnTo>
                    <a:pt x="97279" y="804704"/>
                  </a:lnTo>
                  <a:lnTo>
                    <a:pt x="125904" y="840345"/>
                  </a:lnTo>
                  <a:lnTo>
                    <a:pt x="157584" y="873252"/>
                  </a:lnTo>
                  <a:lnTo>
                    <a:pt x="192112" y="903210"/>
                  </a:lnTo>
                  <a:lnTo>
                    <a:pt x="229279" y="930001"/>
                  </a:lnTo>
                  <a:lnTo>
                    <a:pt x="268876" y="953409"/>
                  </a:lnTo>
                  <a:lnTo>
                    <a:pt x="310696" y="973216"/>
                  </a:lnTo>
                  <a:lnTo>
                    <a:pt x="354528" y="989207"/>
                  </a:lnTo>
                  <a:lnTo>
                    <a:pt x="400165" y="1001165"/>
                  </a:lnTo>
                  <a:lnTo>
                    <a:pt x="447399" y="1008873"/>
                  </a:lnTo>
                  <a:lnTo>
                    <a:pt x="496020" y="1012114"/>
                  </a:lnTo>
                </a:path>
              </a:pathLst>
            </a:custGeom>
            <a:ln w="37460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50982" y="2185982"/>
              <a:ext cx="383540" cy="183515"/>
            </a:xfrm>
            <a:custGeom>
              <a:avLst/>
              <a:gdLst/>
              <a:ahLst/>
              <a:cxnLst/>
              <a:rect l="l" t="t" r="r" b="b"/>
              <a:pathLst>
                <a:path w="383539" h="183514">
                  <a:moveTo>
                    <a:pt x="383197" y="7281"/>
                  </a:moveTo>
                  <a:lnTo>
                    <a:pt x="352726" y="34815"/>
                  </a:lnTo>
                  <a:lnTo>
                    <a:pt x="285690" y="95390"/>
                  </a:lnTo>
                  <a:lnTo>
                    <a:pt x="218654" y="155965"/>
                  </a:lnTo>
                  <a:lnTo>
                    <a:pt x="188183" y="183499"/>
                  </a:lnTo>
                  <a:lnTo>
                    <a:pt x="158779" y="154827"/>
                  </a:lnTo>
                  <a:lnTo>
                    <a:pt x="94091" y="91749"/>
                  </a:lnTo>
                  <a:lnTo>
                    <a:pt x="29403" y="28671"/>
                  </a:lnTo>
                  <a:lnTo>
                    <a:pt x="0" y="0"/>
                  </a:lnTo>
                </a:path>
              </a:pathLst>
            </a:custGeom>
            <a:ln w="56758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36935" y="545592"/>
            <a:ext cx="6632447" cy="10454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5023" y="545592"/>
            <a:ext cx="6281927" cy="104546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3342410" y="1906795"/>
            <a:ext cx="1049020" cy="1049655"/>
            <a:chOff x="13342410" y="1906795"/>
            <a:chExt cx="1049020" cy="1049655"/>
          </a:xfrm>
        </p:grpSpPr>
        <p:sp>
          <p:nvSpPr>
            <p:cNvPr id="11" name="object 11"/>
            <p:cNvSpPr/>
            <p:nvPr/>
          </p:nvSpPr>
          <p:spPr>
            <a:xfrm>
              <a:off x="13361140" y="1925526"/>
              <a:ext cx="1011555" cy="1012190"/>
            </a:xfrm>
            <a:custGeom>
              <a:avLst/>
              <a:gdLst/>
              <a:ahLst/>
              <a:cxnLst/>
              <a:rect l="l" t="t" r="r" b="b"/>
              <a:pathLst>
                <a:path w="1011555" h="1012189">
                  <a:moveTo>
                    <a:pt x="496020" y="1012114"/>
                  </a:moveTo>
                  <a:lnTo>
                    <a:pt x="544729" y="1010723"/>
                  </a:lnTo>
                  <a:lnTo>
                    <a:pt x="592221" y="1004815"/>
                  </a:lnTo>
                  <a:lnTo>
                    <a:pt x="638279" y="994599"/>
                  </a:lnTo>
                  <a:lnTo>
                    <a:pt x="682688" y="980285"/>
                  </a:lnTo>
                  <a:lnTo>
                    <a:pt x="725229" y="962081"/>
                  </a:lnTo>
                  <a:lnTo>
                    <a:pt x="765687" y="940194"/>
                  </a:lnTo>
                  <a:lnTo>
                    <a:pt x="803845" y="914834"/>
                  </a:lnTo>
                  <a:lnTo>
                    <a:pt x="839486" y="886210"/>
                  </a:lnTo>
                  <a:lnTo>
                    <a:pt x="872394" y="854530"/>
                  </a:lnTo>
                  <a:lnTo>
                    <a:pt x="902352" y="820002"/>
                  </a:lnTo>
                  <a:lnTo>
                    <a:pt x="929143" y="782835"/>
                  </a:lnTo>
                  <a:lnTo>
                    <a:pt x="952550" y="743237"/>
                  </a:lnTo>
                  <a:lnTo>
                    <a:pt x="972358" y="701418"/>
                  </a:lnTo>
                  <a:lnTo>
                    <a:pt x="988349" y="657586"/>
                  </a:lnTo>
                  <a:lnTo>
                    <a:pt x="1000307" y="611949"/>
                  </a:lnTo>
                  <a:lnTo>
                    <a:pt x="1008015" y="564715"/>
                  </a:lnTo>
                  <a:lnTo>
                    <a:pt x="1011256" y="516094"/>
                  </a:lnTo>
                  <a:lnTo>
                    <a:pt x="1011272" y="515236"/>
                  </a:lnTo>
                  <a:lnTo>
                    <a:pt x="1009880" y="466527"/>
                  </a:lnTo>
                  <a:lnTo>
                    <a:pt x="1003973" y="419035"/>
                  </a:lnTo>
                  <a:lnTo>
                    <a:pt x="993757" y="372976"/>
                  </a:lnTo>
                  <a:lnTo>
                    <a:pt x="979443" y="328568"/>
                  </a:lnTo>
                  <a:lnTo>
                    <a:pt x="961238" y="286026"/>
                  </a:lnTo>
                  <a:lnTo>
                    <a:pt x="939352" y="245568"/>
                  </a:lnTo>
                  <a:lnTo>
                    <a:pt x="913992" y="207410"/>
                  </a:lnTo>
                  <a:lnTo>
                    <a:pt x="885368" y="171769"/>
                  </a:lnTo>
                  <a:lnTo>
                    <a:pt x="853688" y="138861"/>
                  </a:lnTo>
                  <a:lnTo>
                    <a:pt x="819160" y="108904"/>
                  </a:lnTo>
                  <a:lnTo>
                    <a:pt x="781993" y="82113"/>
                  </a:lnTo>
                  <a:lnTo>
                    <a:pt x="742395" y="58705"/>
                  </a:lnTo>
                  <a:lnTo>
                    <a:pt x="700576" y="38897"/>
                  </a:lnTo>
                  <a:lnTo>
                    <a:pt x="656744" y="22906"/>
                  </a:lnTo>
                  <a:lnTo>
                    <a:pt x="611106" y="10949"/>
                  </a:lnTo>
                  <a:lnTo>
                    <a:pt x="563873" y="3241"/>
                  </a:lnTo>
                  <a:lnTo>
                    <a:pt x="515252" y="0"/>
                  </a:lnTo>
                  <a:lnTo>
                    <a:pt x="466543" y="1391"/>
                  </a:lnTo>
                  <a:lnTo>
                    <a:pt x="419051" y="7299"/>
                  </a:lnTo>
                  <a:lnTo>
                    <a:pt x="372992" y="17514"/>
                  </a:lnTo>
                  <a:lnTo>
                    <a:pt x="328584" y="31829"/>
                  </a:lnTo>
                  <a:lnTo>
                    <a:pt x="286043" y="50033"/>
                  </a:lnTo>
                  <a:lnTo>
                    <a:pt x="245585" y="71920"/>
                  </a:lnTo>
                  <a:lnTo>
                    <a:pt x="207427" y="97279"/>
                  </a:lnTo>
                  <a:lnTo>
                    <a:pt x="171785" y="125904"/>
                  </a:lnTo>
                  <a:lnTo>
                    <a:pt x="138878" y="157584"/>
                  </a:lnTo>
                  <a:lnTo>
                    <a:pt x="108920" y="192112"/>
                  </a:lnTo>
                  <a:lnTo>
                    <a:pt x="82129" y="229279"/>
                  </a:lnTo>
                  <a:lnTo>
                    <a:pt x="58721" y="268876"/>
                  </a:lnTo>
                  <a:lnTo>
                    <a:pt x="38914" y="310696"/>
                  </a:lnTo>
                  <a:lnTo>
                    <a:pt x="22923" y="354528"/>
                  </a:lnTo>
                  <a:lnTo>
                    <a:pt x="10965" y="400165"/>
                  </a:lnTo>
                  <a:lnTo>
                    <a:pt x="3257" y="447399"/>
                  </a:lnTo>
                  <a:lnTo>
                    <a:pt x="16" y="496020"/>
                  </a:lnTo>
                  <a:lnTo>
                    <a:pt x="0" y="496878"/>
                  </a:lnTo>
                  <a:lnTo>
                    <a:pt x="1391" y="545587"/>
                  </a:lnTo>
                  <a:lnTo>
                    <a:pt x="7299" y="593079"/>
                  </a:lnTo>
                  <a:lnTo>
                    <a:pt x="17514" y="639138"/>
                  </a:lnTo>
                  <a:lnTo>
                    <a:pt x="31829" y="683546"/>
                  </a:lnTo>
                  <a:lnTo>
                    <a:pt x="50033" y="726088"/>
                  </a:lnTo>
                  <a:lnTo>
                    <a:pt x="71920" y="766546"/>
                  </a:lnTo>
                  <a:lnTo>
                    <a:pt x="97279" y="804704"/>
                  </a:lnTo>
                  <a:lnTo>
                    <a:pt x="125904" y="840345"/>
                  </a:lnTo>
                  <a:lnTo>
                    <a:pt x="157584" y="873252"/>
                  </a:lnTo>
                  <a:lnTo>
                    <a:pt x="192112" y="903210"/>
                  </a:lnTo>
                  <a:lnTo>
                    <a:pt x="229279" y="930001"/>
                  </a:lnTo>
                  <a:lnTo>
                    <a:pt x="268876" y="953409"/>
                  </a:lnTo>
                  <a:lnTo>
                    <a:pt x="310696" y="973216"/>
                  </a:lnTo>
                  <a:lnTo>
                    <a:pt x="354528" y="989207"/>
                  </a:lnTo>
                  <a:lnTo>
                    <a:pt x="400165" y="1001165"/>
                  </a:lnTo>
                  <a:lnTo>
                    <a:pt x="447399" y="1008873"/>
                  </a:lnTo>
                  <a:lnTo>
                    <a:pt x="496020" y="1012114"/>
                  </a:lnTo>
                </a:path>
              </a:pathLst>
            </a:custGeom>
            <a:ln w="37460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677222" y="2338382"/>
              <a:ext cx="383540" cy="183515"/>
            </a:xfrm>
            <a:custGeom>
              <a:avLst/>
              <a:gdLst/>
              <a:ahLst/>
              <a:cxnLst/>
              <a:rect l="l" t="t" r="r" b="b"/>
              <a:pathLst>
                <a:path w="383540" h="183514">
                  <a:moveTo>
                    <a:pt x="383197" y="7281"/>
                  </a:moveTo>
                  <a:lnTo>
                    <a:pt x="352726" y="34815"/>
                  </a:lnTo>
                  <a:lnTo>
                    <a:pt x="285690" y="95390"/>
                  </a:lnTo>
                  <a:lnTo>
                    <a:pt x="218654" y="155965"/>
                  </a:lnTo>
                  <a:lnTo>
                    <a:pt x="188183" y="183499"/>
                  </a:lnTo>
                  <a:lnTo>
                    <a:pt x="158779" y="154827"/>
                  </a:lnTo>
                  <a:lnTo>
                    <a:pt x="94091" y="91749"/>
                  </a:lnTo>
                  <a:lnTo>
                    <a:pt x="29403" y="28671"/>
                  </a:lnTo>
                  <a:lnTo>
                    <a:pt x="0" y="0"/>
                  </a:lnTo>
                </a:path>
              </a:pathLst>
            </a:custGeom>
            <a:ln w="56758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589" y="3213539"/>
            <a:ext cx="18169890" cy="6043295"/>
            <a:chOff x="118589" y="3213539"/>
            <a:chExt cx="18169890" cy="6043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5410" y="3213539"/>
              <a:ext cx="9262588" cy="60309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589" y="3213539"/>
              <a:ext cx="9280925" cy="604290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3895" y="414528"/>
            <a:ext cx="8833103" cy="9936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679" y="414528"/>
            <a:ext cx="6992111" cy="99364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738379" y="1622137"/>
            <a:ext cx="1083945" cy="1083945"/>
            <a:chOff x="12738379" y="1622137"/>
            <a:chExt cx="1083945" cy="1083945"/>
          </a:xfrm>
        </p:grpSpPr>
        <p:sp>
          <p:nvSpPr>
            <p:cNvPr id="8" name="object 8"/>
            <p:cNvSpPr/>
            <p:nvPr/>
          </p:nvSpPr>
          <p:spPr>
            <a:xfrm>
              <a:off x="12757735" y="1641493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09" h="1045210">
                  <a:moveTo>
                    <a:pt x="512591" y="1045040"/>
                  </a:moveTo>
                  <a:lnTo>
                    <a:pt x="560161" y="1043806"/>
                  </a:lnTo>
                  <a:lnTo>
                    <a:pt x="606621" y="1038398"/>
                  </a:lnTo>
                  <a:lnTo>
                    <a:pt x="651782" y="1028999"/>
                  </a:lnTo>
                  <a:lnTo>
                    <a:pt x="695455" y="1015789"/>
                  </a:lnTo>
                  <a:lnTo>
                    <a:pt x="737452" y="998951"/>
                  </a:lnTo>
                  <a:lnTo>
                    <a:pt x="777584" y="978665"/>
                  </a:lnTo>
                  <a:lnTo>
                    <a:pt x="815662" y="955114"/>
                  </a:lnTo>
                  <a:lnTo>
                    <a:pt x="851497" y="928479"/>
                  </a:lnTo>
                  <a:lnTo>
                    <a:pt x="884902" y="898941"/>
                  </a:lnTo>
                  <a:lnTo>
                    <a:pt x="915688" y="866683"/>
                  </a:lnTo>
                  <a:lnTo>
                    <a:pt x="943665" y="831885"/>
                  </a:lnTo>
                  <a:lnTo>
                    <a:pt x="968646" y="794729"/>
                  </a:lnTo>
                  <a:lnTo>
                    <a:pt x="990442" y="755397"/>
                  </a:lnTo>
                  <a:lnTo>
                    <a:pt x="1008863" y="714070"/>
                  </a:lnTo>
                  <a:lnTo>
                    <a:pt x="1023723" y="670930"/>
                  </a:lnTo>
                  <a:lnTo>
                    <a:pt x="1034831" y="626159"/>
                  </a:lnTo>
                  <a:lnTo>
                    <a:pt x="1041999" y="579938"/>
                  </a:lnTo>
                  <a:lnTo>
                    <a:pt x="1045040" y="532449"/>
                  </a:lnTo>
                  <a:lnTo>
                    <a:pt x="1043806" y="484878"/>
                  </a:lnTo>
                  <a:lnTo>
                    <a:pt x="1038398" y="438418"/>
                  </a:lnTo>
                  <a:lnTo>
                    <a:pt x="1028999" y="393257"/>
                  </a:lnTo>
                  <a:lnTo>
                    <a:pt x="1015789" y="349584"/>
                  </a:lnTo>
                  <a:lnTo>
                    <a:pt x="998951" y="307587"/>
                  </a:lnTo>
                  <a:lnTo>
                    <a:pt x="978665" y="267456"/>
                  </a:lnTo>
                  <a:lnTo>
                    <a:pt x="955114" y="229378"/>
                  </a:lnTo>
                  <a:lnTo>
                    <a:pt x="928479" y="193542"/>
                  </a:lnTo>
                  <a:lnTo>
                    <a:pt x="898941" y="160137"/>
                  </a:lnTo>
                  <a:lnTo>
                    <a:pt x="866683" y="129351"/>
                  </a:lnTo>
                  <a:lnTo>
                    <a:pt x="831885" y="101374"/>
                  </a:lnTo>
                  <a:lnTo>
                    <a:pt x="794729" y="76393"/>
                  </a:lnTo>
                  <a:lnTo>
                    <a:pt x="755397" y="54598"/>
                  </a:lnTo>
                  <a:lnTo>
                    <a:pt x="714070" y="36176"/>
                  </a:lnTo>
                  <a:lnTo>
                    <a:pt x="670930" y="21317"/>
                  </a:lnTo>
                  <a:lnTo>
                    <a:pt x="626159" y="10208"/>
                  </a:lnTo>
                  <a:lnTo>
                    <a:pt x="579938" y="3040"/>
                  </a:lnTo>
                  <a:lnTo>
                    <a:pt x="532449" y="0"/>
                  </a:lnTo>
                  <a:lnTo>
                    <a:pt x="484878" y="1233"/>
                  </a:lnTo>
                  <a:lnTo>
                    <a:pt x="438418" y="6641"/>
                  </a:lnTo>
                  <a:lnTo>
                    <a:pt x="393257" y="16040"/>
                  </a:lnTo>
                  <a:lnTo>
                    <a:pt x="349584" y="29250"/>
                  </a:lnTo>
                  <a:lnTo>
                    <a:pt x="307587" y="46088"/>
                  </a:lnTo>
                  <a:lnTo>
                    <a:pt x="267456" y="66374"/>
                  </a:lnTo>
                  <a:lnTo>
                    <a:pt x="229378" y="89925"/>
                  </a:lnTo>
                  <a:lnTo>
                    <a:pt x="193542" y="116560"/>
                  </a:lnTo>
                  <a:lnTo>
                    <a:pt x="160137" y="146098"/>
                  </a:lnTo>
                  <a:lnTo>
                    <a:pt x="129351" y="178357"/>
                  </a:lnTo>
                  <a:lnTo>
                    <a:pt x="101374" y="213155"/>
                  </a:lnTo>
                  <a:lnTo>
                    <a:pt x="76393" y="250310"/>
                  </a:lnTo>
                  <a:lnTo>
                    <a:pt x="54598" y="289642"/>
                  </a:lnTo>
                  <a:lnTo>
                    <a:pt x="36176" y="330969"/>
                  </a:lnTo>
                  <a:lnTo>
                    <a:pt x="21317" y="374109"/>
                  </a:lnTo>
                  <a:lnTo>
                    <a:pt x="10208" y="418880"/>
                  </a:lnTo>
                  <a:lnTo>
                    <a:pt x="3040" y="465101"/>
                  </a:lnTo>
                  <a:lnTo>
                    <a:pt x="0" y="512591"/>
                  </a:lnTo>
                  <a:lnTo>
                    <a:pt x="1233" y="560161"/>
                  </a:lnTo>
                  <a:lnTo>
                    <a:pt x="6641" y="606621"/>
                  </a:lnTo>
                  <a:lnTo>
                    <a:pt x="16040" y="651782"/>
                  </a:lnTo>
                  <a:lnTo>
                    <a:pt x="29250" y="695455"/>
                  </a:lnTo>
                  <a:lnTo>
                    <a:pt x="46088" y="737452"/>
                  </a:lnTo>
                  <a:lnTo>
                    <a:pt x="66374" y="777584"/>
                  </a:lnTo>
                  <a:lnTo>
                    <a:pt x="89925" y="815662"/>
                  </a:lnTo>
                  <a:lnTo>
                    <a:pt x="116560" y="851497"/>
                  </a:lnTo>
                  <a:lnTo>
                    <a:pt x="146098" y="884902"/>
                  </a:lnTo>
                  <a:lnTo>
                    <a:pt x="178357" y="915688"/>
                  </a:lnTo>
                  <a:lnTo>
                    <a:pt x="213155" y="943665"/>
                  </a:lnTo>
                  <a:lnTo>
                    <a:pt x="250310" y="968646"/>
                  </a:lnTo>
                  <a:lnTo>
                    <a:pt x="289642" y="990442"/>
                  </a:lnTo>
                  <a:lnTo>
                    <a:pt x="330969" y="1008863"/>
                  </a:lnTo>
                  <a:lnTo>
                    <a:pt x="374109" y="1023723"/>
                  </a:lnTo>
                  <a:lnTo>
                    <a:pt x="418880" y="1034831"/>
                  </a:lnTo>
                  <a:lnTo>
                    <a:pt x="465101" y="1041999"/>
                  </a:lnTo>
                  <a:lnTo>
                    <a:pt x="512591" y="1045040"/>
                  </a:lnTo>
                </a:path>
              </a:pathLst>
            </a:custGeom>
            <a:ln w="38712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84378" y="2067058"/>
              <a:ext cx="396240" cy="189865"/>
            </a:xfrm>
            <a:custGeom>
              <a:avLst/>
              <a:gdLst/>
              <a:ahLst/>
              <a:cxnLst/>
              <a:rect l="l" t="t" r="r" b="b"/>
              <a:pathLst>
                <a:path w="396240" h="189864">
                  <a:moveTo>
                    <a:pt x="395999" y="7524"/>
                  </a:moveTo>
                  <a:lnTo>
                    <a:pt x="364510" y="35978"/>
                  </a:lnTo>
                  <a:lnTo>
                    <a:pt x="295234" y="98577"/>
                  </a:lnTo>
                  <a:lnTo>
                    <a:pt x="225959" y="161175"/>
                  </a:lnTo>
                  <a:lnTo>
                    <a:pt x="194470" y="189629"/>
                  </a:lnTo>
                  <a:lnTo>
                    <a:pt x="164084" y="159999"/>
                  </a:lnTo>
                  <a:lnTo>
                    <a:pt x="97235" y="94814"/>
                  </a:lnTo>
                  <a:lnTo>
                    <a:pt x="30385" y="29629"/>
                  </a:lnTo>
                  <a:lnTo>
                    <a:pt x="0" y="0"/>
                  </a:lnTo>
                </a:path>
              </a:pathLst>
            </a:custGeom>
            <a:ln w="58654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701763" y="1746359"/>
            <a:ext cx="1083945" cy="1083945"/>
            <a:chOff x="3701763" y="1746359"/>
            <a:chExt cx="1083945" cy="1083945"/>
          </a:xfrm>
        </p:grpSpPr>
        <p:sp>
          <p:nvSpPr>
            <p:cNvPr id="11" name="object 11"/>
            <p:cNvSpPr/>
            <p:nvPr/>
          </p:nvSpPr>
          <p:spPr>
            <a:xfrm>
              <a:off x="3721119" y="1765715"/>
              <a:ext cx="1045210" cy="1045210"/>
            </a:xfrm>
            <a:custGeom>
              <a:avLst/>
              <a:gdLst/>
              <a:ahLst/>
              <a:cxnLst/>
              <a:rect l="l" t="t" r="r" b="b"/>
              <a:pathLst>
                <a:path w="1045210" h="1045210">
                  <a:moveTo>
                    <a:pt x="512591" y="1045040"/>
                  </a:moveTo>
                  <a:lnTo>
                    <a:pt x="560161" y="1043806"/>
                  </a:lnTo>
                  <a:lnTo>
                    <a:pt x="606621" y="1038398"/>
                  </a:lnTo>
                  <a:lnTo>
                    <a:pt x="651782" y="1028999"/>
                  </a:lnTo>
                  <a:lnTo>
                    <a:pt x="695455" y="1015789"/>
                  </a:lnTo>
                  <a:lnTo>
                    <a:pt x="737452" y="998951"/>
                  </a:lnTo>
                  <a:lnTo>
                    <a:pt x="777584" y="978665"/>
                  </a:lnTo>
                  <a:lnTo>
                    <a:pt x="815662" y="955114"/>
                  </a:lnTo>
                  <a:lnTo>
                    <a:pt x="851497" y="928479"/>
                  </a:lnTo>
                  <a:lnTo>
                    <a:pt x="884902" y="898941"/>
                  </a:lnTo>
                  <a:lnTo>
                    <a:pt x="915688" y="866683"/>
                  </a:lnTo>
                  <a:lnTo>
                    <a:pt x="943665" y="831885"/>
                  </a:lnTo>
                  <a:lnTo>
                    <a:pt x="968646" y="794729"/>
                  </a:lnTo>
                  <a:lnTo>
                    <a:pt x="990442" y="755397"/>
                  </a:lnTo>
                  <a:lnTo>
                    <a:pt x="1008863" y="714070"/>
                  </a:lnTo>
                  <a:lnTo>
                    <a:pt x="1023723" y="670930"/>
                  </a:lnTo>
                  <a:lnTo>
                    <a:pt x="1034831" y="626159"/>
                  </a:lnTo>
                  <a:lnTo>
                    <a:pt x="1041999" y="579938"/>
                  </a:lnTo>
                  <a:lnTo>
                    <a:pt x="1045040" y="532449"/>
                  </a:lnTo>
                  <a:lnTo>
                    <a:pt x="1043806" y="484878"/>
                  </a:lnTo>
                  <a:lnTo>
                    <a:pt x="1038398" y="438418"/>
                  </a:lnTo>
                  <a:lnTo>
                    <a:pt x="1028999" y="393257"/>
                  </a:lnTo>
                  <a:lnTo>
                    <a:pt x="1015789" y="349584"/>
                  </a:lnTo>
                  <a:lnTo>
                    <a:pt x="998951" y="307587"/>
                  </a:lnTo>
                  <a:lnTo>
                    <a:pt x="978665" y="267456"/>
                  </a:lnTo>
                  <a:lnTo>
                    <a:pt x="955114" y="229378"/>
                  </a:lnTo>
                  <a:lnTo>
                    <a:pt x="928479" y="193542"/>
                  </a:lnTo>
                  <a:lnTo>
                    <a:pt x="898941" y="160137"/>
                  </a:lnTo>
                  <a:lnTo>
                    <a:pt x="866683" y="129351"/>
                  </a:lnTo>
                  <a:lnTo>
                    <a:pt x="831885" y="101374"/>
                  </a:lnTo>
                  <a:lnTo>
                    <a:pt x="794729" y="76393"/>
                  </a:lnTo>
                  <a:lnTo>
                    <a:pt x="755397" y="54598"/>
                  </a:lnTo>
                  <a:lnTo>
                    <a:pt x="714070" y="36176"/>
                  </a:lnTo>
                  <a:lnTo>
                    <a:pt x="670930" y="21317"/>
                  </a:lnTo>
                  <a:lnTo>
                    <a:pt x="626159" y="10208"/>
                  </a:lnTo>
                  <a:lnTo>
                    <a:pt x="579938" y="3040"/>
                  </a:lnTo>
                  <a:lnTo>
                    <a:pt x="532449" y="0"/>
                  </a:lnTo>
                  <a:lnTo>
                    <a:pt x="484878" y="1233"/>
                  </a:lnTo>
                  <a:lnTo>
                    <a:pt x="438418" y="6641"/>
                  </a:lnTo>
                  <a:lnTo>
                    <a:pt x="393257" y="16040"/>
                  </a:lnTo>
                  <a:lnTo>
                    <a:pt x="349584" y="29250"/>
                  </a:lnTo>
                  <a:lnTo>
                    <a:pt x="307587" y="46088"/>
                  </a:lnTo>
                  <a:lnTo>
                    <a:pt x="267456" y="66374"/>
                  </a:lnTo>
                  <a:lnTo>
                    <a:pt x="229378" y="89925"/>
                  </a:lnTo>
                  <a:lnTo>
                    <a:pt x="193542" y="116560"/>
                  </a:lnTo>
                  <a:lnTo>
                    <a:pt x="160137" y="146098"/>
                  </a:lnTo>
                  <a:lnTo>
                    <a:pt x="129351" y="178357"/>
                  </a:lnTo>
                  <a:lnTo>
                    <a:pt x="101374" y="213155"/>
                  </a:lnTo>
                  <a:lnTo>
                    <a:pt x="76393" y="250310"/>
                  </a:lnTo>
                  <a:lnTo>
                    <a:pt x="54598" y="289642"/>
                  </a:lnTo>
                  <a:lnTo>
                    <a:pt x="36176" y="330969"/>
                  </a:lnTo>
                  <a:lnTo>
                    <a:pt x="21317" y="374109"/>
                  </a:lnTo>
                  <a:lnTo>
                    <a:pt x="10208" y="418880"/>
                  </a:lnTo>
                  <a:lnTo>
                    <a:pt x="3040" y="465101"/>
                  </a:lnTo>
                  <a:lnTo>
                    <a:pt x="0" y="512591"/>
                  </a:lnTo>
                  <a:lnTo>
                    <a:pt x="1233" y="560161"/>
                  </a:lnTo>
                  <a:lnTo>
                    <a:pt x="6641" y="606621"/>
                  </a:lnTo>
                  <a:lnTo>
                    <a:pt x="16040" y="651782"/>
                  </a:lnTo>
                  <a:lnTo>
                    <a:pt x="29250" y="695455"/>
                  </a:lnTo>
                  <a:lnTo>
                    <a:pt x="46088" y="737452"/>
                  </a:lnTo>
                  <a:lnTo>
                    <a:pt x="66374" y="777584"/>
                  </a:lnTo>
                  <a:lnTo>
                    <a:pt x="89925" y="815662"/>
                  </a:lnTo>
                  <a:lnTo>
                    <a:pt x="116560" y="851497"/>
                  </a:lnTo>
                  <a:lnTo>
                    <a:pt x="146098" y="884902"/>
                  </a:lnTo>
                  <a:lnTo>
                    <a:pt x="178357" y="915688"/>
                  </a:lnTo>
                  <a:lnTo>
                    <a:pt x="213155" y="943665"/>
                  </a:lnTo>
                  <a:lnTo>
                    <a:pt x="250310" y="968646"/>
                  </a:lnTo>
                  <a:lnTo>
                    <a:pt x="289642" y="990442"/>
                  </a:lnTo>
                  <a:lnTo>
                    <a:pt x="330969" y="1008863"/>
                  </a:lnTo>
                  <a:lnTo>
                    <a:pt x="374109" y="1023723"/>
                  </a:lnTo>
                  <a:lnTo>
                    <a:pt x="418880" y="1034831"/>
                  </a:lnTo>
                  <a:lnTo>
                    <a:pt x="465101" y="1041999"/>
                  </a:lnTo>
                  <a:lnTo>
                    <a:pt x="512591" y="1045040"/>
                  </a:lnTo>
                </a:path>
              </a:pathLst>
            </a:custGeom>
            <a:ln w="38712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7762" y="2191280"/>
              <a:ext cx="396240" cy="189865"/>
            </a:xfrm>
            <a:custGeom>
              <a:avLst/>
              <a:gdLst/>
              <a:ahLst/>
              <a:cxnLst/>
              <a:rect l="l" t="t" r="r" b="b"/>
              <a:pathLst>
                <a:path w="396239" h="189864">
                  <a:moveTo>
                    <a:pt x="395999" y="7524"/>
                  </a:moveTo>
                  <a:lnTo>
                    <a:pt x="364510" y="35978"/>
                  </a:lnTo>
                  <a:lnTo>
                    <a:pt x="295234" y="98577"/>
                  </a:lnTo>
                  <a:lnTo>
                    <a:pt x="225959" y="161175"/>
                  </a:lnTo>
                  <a:lnTo>
                    <a:pt x="194470" y="189629"/>
                  </a:lnTo>
                  <a:lnTo>
                    <a:pt x="164084" y="159999"/>
                  </a:lnTo>
                  <a:lnTo>
                    <a:pt x="97235" y="94814"/>
                  </a:lnTo>
                  <a:lnTo>
                    <a:pt x="30385" y="29629"/>
                  </a:lnTo>
                  <a:lnTo>
                    <a:pt x="0" y="0"/>
                  </a:lnTo>
                </a:path>
              </a:pathLst>
            </a:custGeom>
            <a:ln w="58654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70194" y="0"/>
            <a:ext cx="5018405" cy="10287000"/>
          </a:xfrm>
          <a:custGeom>
            <a:avLst/>
            <a:gdLst/>
            <a:ahLst/>
            <a:cxnLst/>
            <a:rect l="l" t="t" r="r" b="b"/>
            <a:pathLst>
              <a:path w="5018405" h="10287000">
                <a:moveTo>
                  <a:pt x="501780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017804" y="0"/>
                </a:lnTo>
                <a:lnTo>
                  <a:pt x="5017804" y="10286999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170" y="6155947"/>
            <a:ext cx="8267700" cy="4130675"/>
          </a:xfrm>
          <a:custGeom>
            <a:avLst/>
            <a:gdLst/>
            <a:ahLst/>
            <a:cxnLst/>
            <a:rect l="l" t="t" r="r" b="b"/>
            <a:pathLst>
              <a:path w="8267700" h="4130675">
                <a:moveTo>
                  <a:pt x="3808448" y="4118275"/>
                </a:moveTo>
                <a:lnTo>
                  <a:pt x="3893065" y="4124054"/>
                </a:lnTo>
                <a:lnTo>
                  <a:pt x="3941028" y="4126537"/>
                </a:lnTo>
                <a:lnTo>
                  <a:pt x="3989134" y="4128474"/>
                </a:lnTo>
                <a:lnTo>
                  <a:pt x="4037379" y="4129861"/>
                </a:lnTo>
                <a:lnTo>
                  <a:pt x="4050179" y="4130082"/>
                </a:lnTo>
              </a:path>
              <a:path w="8267700" h="4130675">
                <a:moveTo>
                  <a:pt x="4218374" y="4130082"/>
                </a:moveTo>
                <a:lnTo>
                  <a:pt x="4279419" y="4128474"/>
                </a:lnTo>
                <a:lnTo>
                  <a:pt x="4327524" y="4126537"/>
                </a:lnTo>
                <a:lnTo>
                  <a:pt x="4375487" y="4124054"/>
                </a:lnTo>
                <a:lnTo>
                  <a:pt x="4423305" y="4121028"/>
                </a:lnTo>
                <a:lnTo>
                  <a:pt x="4460104" y="4118275"/>
                </a:lnTo>
              </a:path>
              <a:path w="8267700" h="4130675">
                <a:moveTo>
                  <a:pt x="3673991" y="4105575"/>
                </a:moveTo>
                <a:lnTo>
                  <a:pt x="3702700" y="4108719"/>
                </a:lnTo>
                <a:lnTo>
                  <a:pt x="3750062" y="4113357"/>
                </a:lnTo>
                <a:lnTo>
                  <a:pt x="3797579" y="4117461"/>
                </a:lnTo>
                <a:lnTo>
                  <a:pt x="3808448" y="4118275"/>
                </a:lnTo>
              </a:path>
              <a:path w="8267700" h="4130675">
                <a:moveTo>
                  <a:pt x="4460104" y="4118275"/>
                </a:moveTo>
                <a:lnTo>
                  <a:pt x="4470973" y="4117461"/>
                </a:lnTo>
                <a:lnTo>
                  <a:pt x="4518490" y="4113357"/>
                </a:lnTo>
                <a:lnTo>
                  <a:pt x="4565853" y="4108719"/>
                </a:lnTo>
                <a:lnTo>
                  <a:pt x="4594562" y="4105575"/>
                </a:lnTo>
              </a:path>
              <a:path w="8267700" h="4130675">
                <a:moveTo>
                  <a:pt x="3570965" y="4092875"/>
                </a:moveTo>
                <a:lnTo>
                  <a:pt x="3608452" y="4097851"/>
                </a:lnTo>
                <a:lnTo>
                  <a:pt x="3655496" y="4103549"/>
                </a:lnTo>
                <a:lnTo>
                  <a:pt x="3673991" y="4105575"/>
                </a:lnTo>
              </a:path>
              <a:path w="8267700" h="4130675">
                <a:moveTo>
                  <a:pt x="4594562" y="4105575"/>
                </a:moveTo>
                <a:lnTo>
                  <a:pt x="4613057" y="4103549"/>
                </a:lnTo>
                <a:lnTo>
                  <a:pt x="4660101" y="4097851"/>
                </a:lnTo>
                <a:lnTo>
                  <a:pt x="4697588" y="4092875"/>
                </a:lnTo>
              </a:path>
              <a:path w="8267700" h="4130675">
                <a:moveTo>
                  <a:pt x="3484698" y="4080175"/>
                </a:moveTo>
                <a:lnTo>
                  <a:pt x="3514860" y="4084882"/>
                </a:lnTo>
                <a:lnTo>
                  <a:pt x="3561573" y="4091628"/>
                </a:lnTo>
                <a:lnTo>
                  <a:pt x="3570965" y="4092875"/>
                </a:lnTo>
              </a:path>
              <a:path w="8267700" h="4130675">
                <a:moveTo>
                  <a:pt x="4697588" y="4092875"/>
                </a:moveTo>
                <a:lnTo>
                  <a:pt x="4706980" y="4091628"/>
                </a:lnTo>
                <a:lnTo>
                  <a:pt x="4753693" y="4084882"/>
                </a:lnTo>
                <a:lnTo>
                  <a:pt x="4783855" y="4080175"/>
                </a:lnTo>
              </a:path>
              <a:path w="8267700" h="4130675">
                <a:moveTo>
                  <a:pt x="3340374" y="4054775"/>
                </a:moveTo>
                <a:lnTo>
                  <a:pt x="3375753" y="4061544"/>
                </a:lnTo>
                <a:lnTo>
                  <a:pt x="3421947" y="4069837"/>
                </a:lnTo>
                <a:lnTo>
                  <a:pt x="3468317" y="4077618"/>
                </a:lnTo>
                <a:lnTo>
                  <a:pt x="3484698" y="4080175"/>
                </a:lnTo>
              </a:path>
              <a:path w="8267700" h="4130675">
                <a:moveTo>
                  <a:pt x="4783855" y="4080175"/>
                </a:moveTo>
                <a:lnTo>
                  <a:pt x="4800236" y="4077618"/>
                </a:lnTo>
                <a:lnTo>
                  <a:pt x="4846606" y="4069837"/>
                </a:lnTo>
                <a:lnTo>
                  <a:pt x="4892800" y="4061544"/>
                </a:lnTo>
                <a:lnTo>
                  <a:pt x="4928179" y="4054775"/>
                </a:lnTo>
              </a:path>
              <a:path w="8267700" h="4130675">
                <a:moveTo>
                  <a:pt x="0" y="0"/>
                </a:moveTo>
                <a:lnTo>
                  <a:pt x="259" y="45193"/>
                </a:lnTo>
                <a:lnTo>
                  <a:pt x="1094" y="93575"/>
                </a:lnTo>
                <a:lnTo>
                  <a:pt x="2481" y="141820"/>
                </a:lnTo>
                <a:lnTo>
                  <a:pt x="4417" y="189926"/>
                </a:lnTo>
                <a:lnTo>
                  <a:pt x="6900" y="237889"/>
                </a:lnTo>
                <a:lnTo>
                  <a:pt x="9926" y="285706"/>
                </a:lnTo>
                <a:lnTo>
                  <a:pt x="13493" y="333375"/>
                </a:lnTo>
                <a:lnTo>
                  <a:pt x="17597" y="380892"/>
                </a:lnTo>
                <a:lnTo>
                  <a:pt x="22236" y="428254"/>
                </a:lnTo>
                <a:lnTo>
                  <a:pt x="27405" y="475459"/>
                </a:lnTo>
                <a:lnTo>
                  <a:pt x="33103" y="522502"/>
                </a:lnTo>
                <a:lnTo>
                  <a:pt x="39327" y="569382"/>
                </a:lnTo>
                <a:lnTo>
                  <a:pt x="46072" y="616095"/>
                </a:lnTo>
                <a:lnTo>
                  <a:pt x="53336" y="662638"/>
                </a:lnTo>
                <a:lnTo>
                  <a:pt x="61117" y="709007"/>
                </a:lnTo>
                <a:lnTo>
                  <a:pt x="69411" y="755201"/>
                </a:lnTo>
                <a:lnTo>
                  <a:pt x="78215" y="801216"/>
                </a:lnTo>
                <a:lnTo>
                  <a:pt x="87525" y="847049"/>
                </a:lnTo>
                <a:lnTo>
                  <a:pt x="97340" y="892696"/>
                </a:lnTo>
                <a:lnTo>
                  <a:pt x="107656" y="938156"/>
                </a:lnTo>
                <a:lnTo>
                  <a:pt x="118469" y="983424"/>
                </a:lnTo>
                <a:lnTo>
                  <a:pt x="129778" y="1028498"/>
                </a:lnTo>
                <a:lnTo>
                  <a:pt x="141578" y="1073374"/>
                </a:lnTo>
                <a:lnTo>
                  <a:pt x="153867" y="1118051"/>
                </a:lnTo>
                <a:lnTo>
                  <a:pt x="166642" y="1162524"/>
                </a:lnTo>
                <a:lnTo>
                  <a:pt x="179899" y="1206790"/>
                </a:lnTo>
                <a:lnTo>
                  <a:pt x="193636" y="1250847"/>
                </a:lnTo>
                <a:lnTo>
                  <a:pt x="207850" y="1294692"/>
                </a:lnTo>
                <a:lnTo>
                  <a:pt x="222537" y="1338321"/>
                </a:lnTo>
                <a:lnTo>
                  <a:pt x="237695" y="1381732"/>
                </a:lnTo>
                <a:lnTo>
                  <a:pt x="253321" y="1424921"/>
                </a:lnTo>
                <a:lnTo>
                  <a:pt x="269410" y="1467886"/>
                </a:lnTo>
                <a:lnTo>
                  <a:pt x="285962" y="1510623"/>
                </a:lnTo>
                <a:lnTo>
                  <a:pt x="302972" y="1553129"/>
                </a:lnTo>
                <a:lnTo>
                  <a:pt x="320437" y="1595401"/>
                </a:lnTo>
                <a:lnTo>
                  <a:pt x="338354" y="1637437"/>
                </a:lnTo>
                <a:lnTo>
                  <a:pt x="356721" y="1679233"/>
                </a:lnTo>
                <a:lnTo>
                  <a:pt x="375534" y="1720786"/>
                </a:lnTo>
                <a:lnTo>
                  <a:pt x="394791" y="1762093"/>
                </a:lnTo>
                <a:lnTo>
                  <a:pt x="414487" y="1803152"/>
                </a:lnTo>
                <a:lnTo>
                  <a:pt x="434621" y="1843958"/>
                </a:lnTo>
                <a:lnTo>
                  <a:pt x="455188" y="1884510"/>
                </a:lnTo>
                <a:lnTo>
                  <a:pt x="476187" y="1924803"/>
                </a:lnTo>
                <a:lnTo>
                  <a:pt x="497614" y="1964836"/>
                </a:lnTo>
                <a:lnTo>
                  <a:pt x="519466" y="2004604"/>
                </a:lnTo>
                <a:lnTo>
                  <a:pt x="541740" y="2044105"/>
                </a:lnTo>
                <a:lnTo>
                  <a:pt x="564433" y="2083336"/>
                </a:lnTo>
                <a:lnTo>
                  <a:pt x="587542" y="2122294"/>
                </a:lnTo>
                <a:lnTo>
                  <a:pt x="611063" y="2160976"/>
                </a:lnTo>
                <a:lnTo>
                  <a:pt x="634995" y="2199378"/>
                </a:lnTo>
                <a:lnTo>
                  <a:pt x="659333" y="2237498"/>
                </a:lnTo>
                <a:lnTo>
                  <a:pt x="684075" y="2275333"/>
                </a:lnTo>
                <a:lnTo>
                  <a:pt x="709218" y="2312880"/>
                </a:lnTo>
                <a:lnTo>
                  <a:pt x="734758" y="2350135"/>
                </a:lnTo>
                <a:lnTo>
                  <a:pt x="760693" y="2387095"/>
                </a:lnTo>
                <a:lnTo>
                  <a:pt x="787020" y="2423758"/>
                </a:lnTo>
                <a:lnTo>
                  <a:pt x="813735" y="2460121"/>
                </a:lnTo>
                <a:lnTo>
                  <a:pt x="840836" y="2496180"/>
                </a:lnTo>
                <a:lnTo>
                  <a:pt x="868319" y="2531932"/>
                </a:lnTo>
                <a:lnTo>
                  <a:pt x="896182" y="2567375"/>
                </a:lnTo>
                <a:lnTo>
                  <a:pt x="924421" y="2602505"/>
                </a:lnTo>
                <a:lnTo>
                  <a:pt x="953034" y="2637320"/>
                </a:lnTo>
                <a:lnTo>
                  <a:pt x="982017" y="2671815"/>
                </a:lnTo>
                <a:lnTo>
                  <a:pt x="1011367" y="2705989"/>
                </a:lnTo>
                <a:lnTo>
                  <a:pt x="1041082" y="2739838"/>
                </a:lnTo>
                <a:lnTo>
                  <a:pt x="1071158" y="2773360"/>
                </a:lnTo>
                <a:lnTo>
                  <a:pt x="1101592" y="2806550"/>
                </a:lnTo>
                <a:lnTo>
                  <a:pt x="1132381" y="2839406"/>
                </a:lnTo>
                <a:lnTo>
                  <a:pt x="1163522" y="2871926"/>
                </a:lnTo>
                <a:lnTo>
                  <a:pt x="1195013" y="2904105"/>
                </a:lnTo>
                <a:lnTo>
                  <a:pt x="1226849" y="2935942"/>
                </a:lnTo>
                <a:lnTo>
                  <a:pt x="1259029" y="2967432"/>
                </a:lnTo>
                <a:lnTo>
                  <a:pt x="1291548" y="2998574"/>
                </a:lnTo>
                <a:lnTo>
                  <a:pt x="1324404" y="3029363"/>
                </a:lnTo>
                <a:lnTo>
                  <a:pt x="1357595" y="3059797"/>
                </a:lnTo>
                <a:lnTo>
                  <a:pt x="1391116" y="3089873"/>
                </a:lnTo>
                <a:lnTo>
                  <a:pt x="1424965" y="3119587"/>
                </a:lnTo>
                <a:lnTo>
                  <a:pt x="1459139" y="3148937"/>
                </a:lnTo>
                <a:lnTo>
                  <a:pt x="1493635" y="3177920"/>
                </a:lnTo>
                <a:lnTo>
                  <a:pt x="1528449" y="3206533"/>
                </a:lnTo>
                <a:lnTo>
                  <a:pt x="1563579" y="3234772"/>
                </a:lnTo>
                <a:lnTo>
                  <a:pt x="1599022" y="3262635"/>
                </a:lnTo>
                <a:lnTo>
                  <a:pt x="1634775" y="3290118"/>
                </a:lnTo>
                <a:lnTo>
                  <a:pt x="1670834" y="3317219"/>
                </a:lnTo>
                <a:lnTo>
                  <a:pt x="1707196" y="3343934"/>
                </a:lnTo>
                <a:lnTo>
                  <a:pt x="1743859" y="3370261"/>
                </a:lnTo>
                <a:lnTo>
                  <a:pt x="1780820" y="3396196"/>
                </a:lnTo>
                <a:lnTo>
                  <a:pt x="1818075" y="3421736"/>
                </a:lnTo>
                <a:lnTo>
                  <a:pt x="1855621" y="3446879"/>
                </a:lnTo>
                <a:lnTo>
                  <a:pt x="1893456" y="3471621"/>
                </a:lnTo>
                <a:lnTo>
                  <a:pt x="1931576" y="3495960"/>
                </a:lnTo>
                <a:lnTo>
                  <a:pt x="1969978" y="3519891"/>
                </a:lnTo>
                <a:lnTo>
                  <a:pt x="2008660" y="3543413"/>
                </a:lnTo>
                <a:lnTo>
                  <a:pt x="2047618" y="3566521"/>
                </a:lnTo>
                <a:lnTo>
                  <a:pt x="2086849" y="3589214"/>
                </a:lnTo>
                <a:lnTo>
                  <a:pt x="2126350" y="3611488"/>
                </a:lnTo>
                <a:lnTo>
                  <a:pt x="2166119" y="3633340"/>
                </a:lnTo>
                <a:lnTo>
                  <a:pt x="2206151" y="3654767"/>
                </a:lnTo>
                <a:lnTo>
                  <a:pt x="2246445" y="3675766"/>
                </a:lnTo>
                <a:lnTo>
                  <a:pt x="2286996" y="3696334"/>
                </a:lnTo>
                <a:lnTo>
                  <a:pt x="2327803" y="3716467"/>
                </a:lnTo>
                <a:lnTo>
                  <a:pt x="2368861" y="3736164"/>
                </a:lnTo>
                <a:lnTo>
                  <a:pt x="2410168" y="3755420"/>
                </a:lnTo>
                <a:lnTo>
                  <a:pt x="2451721" y="3774233"/>
                </a:lnTo>
                <a:lnTo>
                  <a:pt x="2493517" y="3792600"/>
                </a:lnTo>
                <a:lnTo>
                  <a:pt x="2535553" y="3810518"/>
                </a:lnTo>
                <a:lnTo>
                  <a:pt x="2577826" y="3827983"/>
                </a:lnTo>
                <a:lnTo>
                  <a:pt x="2620332" y="3844993"/>
                </a:lnTo>
                <a:lnTo>
                  <a:pt x="2663069" y="3861544"/>
                </a:lnTo>
                <a:lnTo>
                  <a:pt x="2706033" y="3877634"/>
                </a:lnTo>
                <a:lnTo>
                  <a:pt x="2749222" y="3893259"/>
                </a:lnTo>
                <a:lnTo>
                  <a:pt x="2792633" y="3908417"/>
                </a:lnTo>
                <a:lnTo>
                  <a:pt x="2836262" y="3923104"/>
                </a:lnTo>
                <a:lnTo>
                  <a:pt x="2880107" y="3937318"/>
                </a:lnTo>
                <a:lnTo>
                  <a:pt x="2924164" y="3951055"/>
                </a:lnTo>
                <a:lnTo>
                  <a:pt x="2968431" y="3964313"/>
                </a:lnTo>
                <a:lnTo>
                  <a:pt x="3012904" y="3977088"/>
                </a:lnTo>
                <a:lnTo>
                  <a:pt x="3057580" y="3989377"/>
                </a:lnTo>
                <a:lnTo>
                  <a:pt x="3102457" y="4001177"/>
                </a:lnTo>
                <a:lnTo>
                  <a:pt x="3147531" y="4012485"/>
                </a:lnTo>
                <a:lnTo>
                  <a:pt x="3192799" y="4023299"/>
                </a:lnTo>
                <a:lnTo>
                  <a:pt x="3238258" y="4033614"/>
                </a:lnTo>
                <a:lnTo>
                  <a:pt x="3283906" y="4043429"/>
                </a:lnTo>
                <a:lnTo>
                  <a:pt x="3329739" y="4052740"/>
                </a:lnTo>
                <a:lnTo>
                  <a:pt x="3340374" y="4054775"/>
                </a:lnTo>
              </a:path>
              <a:path w="8267700" h="4130675">
                <a:moveTo>
                  <a:pt x="4928179" y="4054775"/>
                </a:moveTo>
                <a:lnTo>
                  <a:pt x="4984647" y="4043429"/>
                </a:lnTo>
                <a:lnTo>
                  <a:pt x="5030294" y="4033614"/>
                </a:lnTo>
                <a:lnTo>
                  <a:pt x="5075754" y="4023299"/>
                </a:lnTo>
                <a:lnTo>
                  <a:pt x="5121022" y="4012485"/>
                </a:lnTo>
                <a:lnTo>
                  <a:pt x="5166096" y="4001177"/>
                </a:lnTo>
                <a:lnTo>
                  <a:pt x="5210973" y="3989377"/>
                </a:lnTo>
                <a:lnTo>
                  <a:pt x="5255649" y="3977088"/>
                </a:lnTo>
                <a:lnTo>
                  <a:pt x="5300122" y="3964313"/>
                </a:lnTo>
                <a:lnTo>
                  <a:pt x="5344389" y="3951055"/>
                </a:lnTo>
                <a:lnTo>
                  <a:pt x="5388446" y="3937318"/>
                </a:lnTo>
                <a:lnTo>
                  <a:pt x="5432290" y="3923104"/>
                </a:lnTo>
                <a:lnTo>
                  <a:pt x="5475920" y="3908417"/>
                </a:lnTo>
                <a:lnTo>
                  <a:pt x="5519330" y="3893259"/>
                </a:lnTo>
                <a:lnTo>
                  <a:pt x="5562520" y="3877634"/>
                </a:lnTo>
                <a:lnTo>
                  <a:pt x="5605484" y="3861544"/>
                </a:lnTo>
                <a:lnTo>
                  <a:pt x="5648221" y="3844993"/>
                </a:lnTo>
                <a:lnTo>
                  <a:pt x="5690727" y="3827983"/>
                </a:lnTo>
                <a:lnTo>
                  <a:pt x="5733000" y="3810518"/>
                </a:lnTo>
                <a:lnTo>
                  <a:pt x="5775035" y="3792600"/>
                </a:lnTo>
                <a:lnTo>
                  <a:pt x="5816831" y="3774233"/>
                </a:lnTo>
                <a:lnTo>
                  <a:pt x="5858385" y="3755420"/>
                </a:lnTo>
                <a:lnTo>
                  <a:pt x="5899692" y="3736164"/>
                </a:lnTo>
                <a:lnTo>
                  <a:pt x="5940750" y="3716467"/>
                </a:lnTo>
                <a:lnTo>
                  <a:pt x="5981557" y="3696334"/>
                </a:lnTo>
                <a:lnTo>
                  <a:pt x="6022108" y="3675766"/>
                </a:lnTo>
                <a:lnTo>
                  <a:pt x="6062402" y="3654767"/>
                </a:lnTo>
                <a:lnTo>
                  <a:pt x="6102434" y="3633340"/>
                </a:lnTo>
                <a:lnTo>
                  <a:pt x="6142202" y="3611488"/>
                </a:lnTo>
                <a:lnTo>
                  <a:pt x="6181704" y="3589214"/>
                </a:lnTo>
                <a:lnTo>
                  <a:pt x="6220935" y="3566521"/>
                </a:lnTo>
                <a:lnTo>
                  <a:pt x="6259893" y="3543413"/>
                </a:lnTo>
                <a:lnTo>
                  <a:pt x="6298574" y="3519891"/>
                </a:lnTo>
                <a:lnTo>
                  <a:pt x="6336977" y="3495960"/>
                </a:lnTo>
                <a:lnTo>
                  <a:pt x="6375097" y="3471621"/>
                </a:lnTo>
                <a:lnTo>
                  <a:pt x="6412932" y="3446879"/>
                </a:lnTo>
                <a:lnTo>
                  <a:pt x="6450478" y="3421736"/>
                </a:lnTo>
                <a:lnTo>
                  <a:pt x="6487733" y="3396196"/>
                </a:lnTo>
                <a:lnTo>
                  <a:pt x="6524694" y="3370261"/>
                </a:lnTo>
                <a:lnTo>
                  <a:pt x="6561357" y="3343934"/>
                </a:lnTo>
                <a:lnTo>
                  <a:pt x="6597719" y="3317219"/>
                </a:lnTo>
                <a:lnTo>
                  <a:pt x="6633778" y="3290118"/>
                </a:lnTo>
                <a:lnTo>
                  <a:pt x="6669531" y="3262635"/>
                </a:lnTo>
                <a:lnTo>
                  <a:pt x="6704973" y="3234772"/>
                </a:lnTo>
                <a:lnTo>
                  <a:pt x="6740103" y="3206533"/>
                </a:lnTo>
                <a:lnTo>
                  <a:pt x="6774918" y="3177920"/>
                </a:lnTo>
                <a:lnTo>
                  <a:pt x="6809414" y="3148937"/>
                </a:lnTo>
                <a:lnTo>
                  <a:pt x="6843588" y="3119587"/>
                </a:lnTo>
                <a:lnTo>
                  <a:pt x="6877437" y="3089873"/>
                </a:lnTo>
                <a:lnTo>
                  <a:pt x="6910958" y="3059797"/>
                </a:lnTo>
                <a:lnTo>
                  <a:pt x="6944148" y="3029363"/>
                </a:lnTo>
                <a:lnTo>
                  <a:pt x="6977005" y="2998574"/>
                </a:lnTo>
                <a:lnTo>
                  <a:pt x="7009524" y="2967432"/>
                </a:lnTo>
                <a:lnTo>
                  <a:pt x="7041704" y="2935942"/>
                </a:lnTo>
                <a:lnTo>
                  <a:pt x="7073540" y="2904105"/>
                </a:lnTo>
                <a:lnTo>
                  <a:pt x="7105031" y="2871926"/>
                </a:lnTo>
                <a:lnTo>
                  <a:pt x="7136172" y="2839406"/>
                </a:lnTo>
                <a:lnTo>
                  <a:pt x="7166961" y="2806550"/>
                </a:lnTo>
                <a:lnTo>
                  <a:pt x="7197395" y="2773360"/>
                </a:lnTo>
                <a:lnTo>
                  <a:pt x="7227471" y="2739838"/>
                </a:lnTo>
                <a:lnTo>
                  <a:pt x="7257186" y="2705989"/>
                </a:lnTo>
                <a:lnTo>
                  <a:pt x="7286536" y="2671815"/>
                </a:lnTo>
                <a:lnTo>
                  <a:pt x="7315519" y="2637320"/>
                </a:lnTo>
                <a:lnTo>
                  <a:pt x="7344131" y="2602505"/>
                </a:lnTo>
                <a:lnTo>
                  <a:pt x="7372371" y="2567375"/>
                </a:lnTo>
                <a:lnTo>
                  <a:pt x="7400233" y="2531932"/>
                </a:lnTo>
                <a:lnTo>
                  <a:pt x="7427717" y="2496180"/>
                </a:lnTo>
                <a:lnTo>
                  <a:pt x="7454817" y="2460121"/>
                </a:lnTo>
                <a:lnTo>
                  <a:pt x="7481533" y="2423758"/>
                </a:lnTo>
                <a:lnTo>
                  <a:pt x="7507859" y="2387095"/>
                </a:lnTo>
                <a:lnTo>
                  <a:pt x="7533794" y="2350135"/>
                </a:lnTo>
                <a:lnTo>
                  <a:pt x="7559335" y="2312880"/>
                </a:lnTo>
                <a:lnTo>
                  <a:pt x="7584478" y="2275333"/>
                </a:lnTo>
                <a:lnTo>
                  <a:pt x="7609220" y="2237498"/>
                </a:lnTo>
                <a:lnTo>
                  <a:pt x="7633558" y="2199378"/>
                </a:lnTo>
                <a:lnTo>
                  <a:pt x="7657489" y="2160976"/>
                </a:lnTo>
                <a:lnTo>
                  <a:pt x="7681011" y="2122294"/>
                </a:lnTo>
                <a:lnTo>
                  <a:pt x="7704120" y="2083336"/>
                </a:lnTo>
                <a:lnTo>
                  <a:pt x="7726813" y="2044105"/>
                </a:lnTo>
                <a:lnTo>
                  <a:pt x="7749086" y="2004604"/>
                </a:lnTo>
                <a:lnTo>
                  <a:pt x="7770938" y="1964836"/>
                </a:lnTo>
                <a:lnTo>
                  <a:pt x="7792365" y="1924803"/>
                </a:lnTo>
                <a:lnTo>
                  <a:pt x="7813364" y="1884510"/>
                </a:lnTo>
                <a:lnTo>
                  <a:pt x="7833932" y="1843958"/>
                </a:lnTo>
                <a:lnTo>
                  <a:pt x="7854066" y="1803152"/>
                </a:lnTo>
                <a:lnTo>
                  <a:pt x="7873762" y="1762093"/>
                </a:lnTo>
                <a:lnTo>
                  <a:pt x="7893019" y="1720786"/>
                </a:lnTo>
                <a:lnTo>
                  <a:pt x="7911832" y="1679233"/>
                </a:lnTo>
                <a:lnTo>
                  <a:pt x="7930198" y="1637437"/>
                </a:lnTo>
                <a:lnTo>
                  <a:pt x="7948116" y="1595401"/>
                </a:lnTo>
                <a:lnTo>
                  <a:pt x="7965581" y="1553129"/>
                </a:lnTo>
                <a:lnTo>
                  <a:pt x="7982591" y="1510623"/>
                </a:lnTo>
                <a:lnTo>
                  <a:pt x="7999142" y="1467886"/>
                </a:lnTo>
                <a:lnTo>
                  <a:pt x="8015232" y="1424921"/>
                </a:lnTo>
                <a:lnTo>
                  <a:pt x="8030858" y="1381732"/>
                </a:lnTo>
                <a:lnTo>
                  <a:pt x="8046015" y="1338321"/>
                </a:lnTo>
                <a:lnTo>
                  <a:pt x="8060703" y="1294692"/>
                </a:lnTo>
                <a:lnTo>
                  <a:pt x="8074917" y="1250847"/>
                </a:lnTo>
                <a:lnTo>
                  <a:pt x="8088654" y="1206790"/>
                </a:lnTo>
                <a:lnTo>
                  <a:pt x="8101911" y="1162524"/>
                </a:lnTo>
                <a:lnTo>
                  <a:pt x="8114686" y="1118051"/>
                </a:lnTo>
                <a:lnTo>
                  <a:pt x="8126975" y="1073374"/>
                </a:lnTo>
                <a:lnTo>
                  <a:pt x="8138775" y="1028498"/>
                </a:lnTo>
                <a:lnTo>
                  <a:pt x="8150083" y="983424"/>
                </a:lnTo>
                <a:lnTo>
                  <a:pt x="8160897" y="938156"/>
                </a:lnTo>
                <a:lnTo>
                  <a:pt x="8171213" y="892696"/>
                </a:lnTo>
                <a:lnTo>
                  <a:pt x="8181027" y="847049"/>
                </a:lnTo>
                <a:lnTo>
                  <a:pt x="8190338" y="801216"/>
                </a:lnTo>
                <a:lnTo>
                  <a:pt x="8199142" y="755201"/>
                </a:lnTo>
                <a:lnTo>
                  <a:pt x="8207436" y="709007"/>
                </a:lnTo>
                <a:lnTo>
                  <a:pt x="8215216" y="662638"/>
                </a:lnTo>
                <a:lnTo>
                  <a:pt x="8222481" y="616095"/>
                </a:lnTo>
                <a:lnTo>
                  <a:pt x="8229226" y="569382"/>
                </a:lnTo>
                <a:lnTo>
                  <a:pt x="8235449" y="522502"/>
                </a:lnTo>
                <a:lnTo>
                  <a:pt x="8241147" y="475459"/>
                </a:lnTo>
                <a:lnTo>
                  <a:pt x="8246317" y="428254"/>
                </a:lnTo>
                <a:lnTo>
                  <a:pt x="8250956" y="380892"/>
                </a:lnTo>
                <a:lnTo>
                  <a:pt x="8255060" y="333375"/>
                </a:lnTo>
                <a:lnTo>
                  <a:pt x="8258626" y="285706"/>
                </a:lnTo>
                <a:lnTo>
                  <a:pt x="8261653" y="237889"/>
                </a:lnTo>
                <a:lnTo>
                  <a:pt x="8264136" y="189926"/>
                </a:lnTo>
                <a:lnTo>
                  <a:pt x="8266072" y="141820"/>
                </a:lnTo>
                <a:lnTo>
                  <a:pt x="8267459" y="93575"/>
                </a:lnTo>
                <a:lnTo>
                  <a:pt x="8267680" y="80777"/>
                </a:lnTo>
              </a:path>
            </a:pathLst>
          </a:custGeom>
          <a:ln w="1904999">
            <a:solidFill>
              <a:srgbClr val="F5F5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2441" y="1882306"/>
            <a:ext cx="8782050" cy="0"/>
          </a:xfrm>
          <a:custGeom>
            <a:avLst/>
            <a:gdLst/>
            <a:ahLst/>
            <a:cxnLst/>
            <a:rect l="l" t="t" r="r" b="b"/>
            <a:pathLst>
              <a:path w="8782050">
                <a:moveTo>
                  <a:pt x="0" y="0"/>
                </a:moveTo>
                <a:lnTo>
                  <a:pt x="8781558" y="0"/>
                </a:lnTo>
              </a:path>
            </a:pathLst>
          </a:custGeom>
          <a:ln w="76199">
            <a:solidFill>
              <a:srgbClr val="E9E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3069" y="721169"/>
            <a:ext cx="4676774" cy="94297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8272" y="479070"/>
            <a:ext cx="838898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i="0" spc="455" dirty="0">
                <a:solidFill>
                  <a:srgbClr val="17726D"/>
                </a:solidFill>
                <a:latin typeface="Trebuchet MS"/>
                <a:cs typeface="Trebuchet MS"/>
              </a:rPr>
              <a:t>PROJECT</a:t>
            </a:r>
            <a:r>
              <a:rPr sz="7200" i="0" spc="-475" dirty="0">
                <a:solidFill>
                  <a:srgbClr val="17726D"/>
                </a:solidFill>
                <a:latin typeface="Trebuchet MS"/>
                <a:cs typeface="Trebuchet MS"/>
              </a:rPr>
              <a:t> </a:t>
            </a:r>
            <a:r>
              <a:rPr sz="7200" i="0" spc="395" dirty="0">
                <a:solidFill>
                  <a:srgbClr val="17726D"/>
                </a:solidFill>
                <a:latin typeface="Trebuchet MS"/>
                <a:cs typeface="Trebuchet MS"/>
              </a:rPr>
              <a:t>OUTPUT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45416" y="145695"/>
            <a:ext cx="9823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ECARE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2447" y="2688007"/>
            <a:ext cx="161925" cy="1619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972" y="4022743"/>
            <a:ext cx="161925" cy="1619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972" y="4813318"/>
            <a:ext cx="161925" cy="1619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972" y="5603893"/>
            <a:ext cx="161925" cy="1619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972" y="6394468"/>
            <a:ext cx="161925" cy="1619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972" y="7185042"/>
            <a:ext cx="161925" cy="16192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972" y="7975617"/>
            <a:ext cx="161925" cy="1619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972" y="8766192"/>
            <a:ext cx="161925" cy="16192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17222" y="2282261"/>
            <a:ext cx="9494520" cy="6842579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lang="en-GB" sz="3500" spc="95" dirty="0">
                <a:solidFill>
                  <a:srgbClr val="0C3C77"/>
                </a:solidFill>
                <a:latin typeface="Lucida Sans Unicode"/>
                <a:cs typeface="Lucida Sans Unicode"/>
              </a:rPr>
              <a:t>User</a:t>
            </a:r>
            <a:r>
              <a:rPr lang="en-GB" sz="3500" spc="85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lang="en-GB" sz="3500" spc="75" dirty="0">
                <a:solidFill>
                  <a:srgbClr val="0C3C77"/>
                </a:solidFill>
                <a:latin typeface="Lucida Sans Unicode"/>
                <a:cs typeface="Lucida Sans Unicode"/>
              </a:rPr>
              <a:t>Interface</a:t>
            </a:r>
            <a:r>
              <a:rPr lang="en-GB" sz="3500" spc="85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lang="en-GB" sz="3500" spc="50" dirty="0">
                <a:solidFill>
                  <a:srgbClr val="0C3C77"/>
                </a:solidFill>
                <a:latin typeface="Lucida Sans Unicode"/>
                <a:cs typeface="Lucida Sans Unicode"/>
              </a:rPr>
              <a:t>and</a:t>
            </a:r>
            <a:r>
              <a:rPr lang="en-GB" sz="3500" spc="85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lang="en-GB" sz="3500" spc="-10" dirty="0">
                <a:solidFill>
                  <a:srgbClr val="0C3C77"/>
                </a:solidFill>
                <a:latin typeface="Lucida Sans Unicode"/>
                <a:cs typeface="Lucida Sans Unicode"/>
              </a:rPr>
              <a:t>Design</a:t>
            </a: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lang="en-GB" sz="3500" spc="55" dirty="0">
                <a:solidFill>
                  <a:srgbClr val="0C3C77"/>
                </a:solidFill>
                <a:latin typeface="Lucida Sans Unicode"/>
                <a:cs typeface="Lucida Sans Unicode"/>
              </a:rPr>
              <a:t>B</a:t>
            </a:r>
            <a:r>
              <a:rPr lang="en-GB" sz="3500" dirty="0">
                <a:solidFill>
                  <a:srgbClr val="0C3C77"/>
                </a:solidFill>
                <a:latin typeface="Lucida Sans Unicode"/>
                <a:cs typeface="Lucida Sans Unicode"/>
              </a:rPr>
              <a:t>ooking</a:t>
            </a:r>
            <a:r>
              <a:rPr lang="en-GB" sz="3500" spc="60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lang="en-GB" sz="3500" spc="40" dirty="0">
                <a:solidFill>
                  <a:srgbClr val="0C3C77"/>
                </a:solidFill>
                <a:latin typeface="Lucida Sans Unicode"/>
                <a:cs typeface="Lucida Sans Unicode"/>
              </a:rPr>
              <a:t>Appointment</a:t>
            </a:r>
            <a:endParaRPr lang="en-GB" sz="3500" dirty="0">
              <a:latin typeface="Lucida Sans Unicode"/>
              <a:cs typeface="Lucida Sans Unicode"/>
            </a:endParaRPr>
          </a:p>
          <a:p>
            <a:pPr marL="30480">
              <a:lnSpc>
                <a:spcPct val="100000"/>
              </a:lnSpc>
              <a:spcBef>
                <a:spcPts val="665"/>
              </a:spcBef>
            </a:pPr>
            <a:r>
              <a:rPr sz="3550" spc="105" dirty="0">
                <a:solidFill>
                  <a:srgbClr val="0C3C77"/>
                </a:solidFill>
                <a:latin typeface="Lucida Sans Unicode"/>
                <a:cs typeface="Lucida Sans Unicode"/>
              </a:rPr>
              <a:t>User</a:t>
            </a:r>
            <a:r>
              <a:rPr sz="3550" spc="110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sz="3550" spc="50" dirty="0">
                <a:solidFill>
                  <a:srgbClr val="0C3C77"/>
                </a:solidFill>
                <a:latin typeface="Lucida Sans Unicode"/>
                <a:cs typeface="Lucida Sans Unicode"/>
              </a:rPr>
              <a:t>Registration</a:t>
            </a:r>
            <a:r>
              <a:rPr sz="3550" spc="110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sz="3550" spc="70" dirty="0">
                <a:solidFill>
                  <a:srgbClr val="0C3C77"/>
                </a:solidFill>
                <a:latin typeface="Lucida Sans Unicode"/>
                <a:cs typeface="Lucida Sans Unicode"/>
              </a:rPr>
              <a:t>and</a:t>
            </a:r>
            <a:r>
              <a:rPr sz="3550" spc="110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sz="3550" spc="-10" dirty="0">
                <a:solidFill>
                  <a:srgbClr val="0C3C77"/>
                </a:solidFill>
                <a:latin typeface="Lucida Sans Unicode"/>
                <a:cs typeface="Lucida Sans Unicode"/>
              </a:rPr>
              <a:t>Login</a:t>
            </a:r>
            <a:endParaRPr sz="3550" dirty="0">
              <a:latin typeface="Lucida Sans Unicode"/>
              <a:cs typeface="Lucida Sans Unicode"/>
            </a:endParaRPr>
          </a:p>
          <a:p>
            <a:pPr marL="30480" marR="1408430">
              <a:lnSpc>
                <a:spcPct val="146100"/>
              </a:lnSpc>
            </a:pPr>
            <a:r>
              <a:rPr sz="3550" spc="50" dirty="0">
                <a:solidFill>
                  <a:srgbClr val="0C3C77"/>
                </a:solidFill>
                <a:latin typeface="Lucida Sans Unicode"/>
                <a:cs typeface="Lucida Sans Unicode"/>
              </a:rPr>
              <a:t>Verification</a:t>
            </a:r>
            <a:r>
              <a:rPr lang="en-GB" sz="3550" spc="50" dirty="0">
                <a:solidFill>
                  <a:srgbClr val="0C3C77"/>
                </a:solidFill>
                <a:latin typeface="Lucida Sans Unicode"/>
                <a:cs typeface="Lucida Sans Unicode"/>
              </a:rPr>
              <a:t> through OTP</a:t>
            </a:r>
            <a:endParaRPr lang="en-GB" sz="3550" spc="100" dirty="0">
              <a:solidFill>
                <a:srgbClr val="0C3C77"/>
              </a:solidFill>
              <a:latin typeface="Lucida Sans Unicode"/>
              <a:cs typeface="Lucida Sans Unicode"/>
            </a:endParaRPr>
          </a:p>
          <a:p>
            <a:pPr marL="30480" marR="1408430">
              <a:lnSpc>
                <a:spcPct val="146100"/>
              </a:lnSpc>
            </a:pPr>
            <a:r>
              <a:rPr sz="3550" dirty="0">
                <a:solidFill>
                  <a:srgbClr val="0C3C77"/>
                </a:solidFill>
                <a:latin typeface="Lucida Sans Unicode"/>
                <a:cs typeface="Lucida Sans Unicode"/>
              </a:rPr>
              <a:t>Admin</a:t>
            </a:r>
            <a:r>
              <a:rPr sz="3550" spc="185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sz="3550" spc="70" dirty="0">
                <a:solidFill>
                  <a:srgbClr val="0C3C77"/>
                </a:solidFill>
                <a:latin typeface="Lucida Sans Unicode"/>
                <a:cs typeface="Lucida Sans Unicode"/>
              </a:rPr>
              <a:t>Dashboard</a:t>
            </a:r>
            <a:endParaRPr sz="3550" dirty="0">
              <a:latin typeface="Lucida Sans Unicode"/>
              <a:cs typeface="Lucida Sans Unicode"/>
            </a:endParaRPr>
          </a:p>
          <a:p>
            <a:pPr marL="30480" marR="4814570">
              <a:lnSpc>
                <a:spcPct val="146100"/>
              </a:lnSpc>
            </a:pPr>
            <a:r>
              <a:rPr sz="3550" spc="60" dirty="0">
                <a:solidFill>
                  <a:srgbClr val="0C3C77"/>
                </a:solidFill>
                <a:latin typeface="Lucida Sans Unicode"/>
                <a:cs typeface="Lucida Sans Unicode"/>
              </a:rPr>
              <a:t>Doctor</a:t>
            </a:r>
            <a:r>
              <a:rPr sz="3550" spc="95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sz="3550" spc="70" dirty="0">
                <a:solidFill>
                  <a:srgbClr val="0C3C77"/>
                </a:solidFill>
                <a:latin typeface="Lucida Sans Unicode"/>
                <a:cs typeface="Lucida Sans Unicode"/>
              </a:rPr>
              <a:t>Dashboard </a:t>
            </a:r>
            <a:r>
              <a:rPr sz="3550" spc="110" dirty="0">
                <a:solidFill>
                  <a:srgbClr val="0C3C77"/>
                </a:solidFill>
                <a:latin typeface="Lucida Sans Unicode"/>
                <a:cs typeface="Lucida Sans Unicode"/>
              </a:rPr>
              <a:t>Patient</a:t>
            </a:r>
            <a:r>
              <a:rPr sz="3550" spc="105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sz="3550" spc="70" dirty="0">
                <a:solidFill>
                  <a:srgbClr val="0C3C77"/>
                </a:solidFill>
                <a:latin typeface="Lucida Sans Unicode"/>
                <a:cs typeface="Lucida Sans Unicode"/>
              </a:rPr>
              <a:t>Dashboard </a:t>
            </a:r>
            <a:r>
              <a:rPr sz="3550" spc="65" dirty="0">
                <a:solidFill>
                  <a:srgbClr val="0C3C77"/>
                </a:solidFill>
                <a:latin typeface="Lucida Sans Unicode"/>
                <a:cs typeface="Lucida Sans Unicode"/>
              </a:rPr>
              <a:t>Responsive</a:t>
            </a:r>
            <a:r>
              <a:rPr sz="3550" spc="90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sz="3550" spc="-10" dirty="0">
                <a:solidFill>
                  <a:srgbClr val="0C3C77"/>
                </a:solidFill>
                <a:latin typeface="Lucida Sans Unicode"/>
                <a:cs typeface="Lucida Sans Unicode"/>
              </a:rPr>
              <a:t>Design </a:t>
            </a:r>
            <a:r>
              <a:rPr sz="3550" spc="120" dirty="0">
                <a:solidFill>
                  <a:srgbClr val="0C3C77"/>
                </a:solidFill>
                <a:latin typeface="Lucida Sans Unicode"/>
                <a:cs typeface="Lucida Sans Unicode"/>
              </a:rPr>
              <a:t>Payment</a:t>
            </a:r>
            <a:r>
              <a:rPr sz="3550" spc="114" dirty="0">
                <a:solidFill>
                  <a:srgbClr val="0C3C77"/>
                </a:solidFill>
                <a:latin typeface="Lucida Sans Unicode"/>
                <a:cs typeface="Lucida Sans Unicode"/>
              </a:rPr>
              <a:t> </a:t>
            </a:r>
            <a:r>
              <a:rPr sz="3550" spc="60" dirty="0">
                <a:solidFill>
                  <a:srgbClr val="0C3C77"/>
                </a:solidFill>
                <a:latin typeface="Lucida Sans Unicode"/>
                <a:cs typeface="Lucida Sans Unicode"/>
              </a:rPr>
              <a:t>Integration</a:t>
            </a:r>
            <a:endParaRPr sz="3550" dirty="0">
              <a:latin typeface="Lucida Sans Unicode"/>
              <a:cs typeface="Lucida Sans Unicode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2447" y="3408065"/>
            <a:ext cx="161925" cy="1619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4099485"/>
              <a:ext cx="18288000" cy="6188075"/>
            </a:xfrm>
            <a:custGeom>
              <a:avLst/>
              <a:gdLst/>
              <a:ahLst/>
              <a:cxnLst/>
              <a:rect l="l" t="t" r="r" b="b"/>
              <a:pathLst>
                <a:path w="18288000" h="6188075">
                  <a:moveTo>
                    <a:pt x="0" y="6187513"/>
                  </a:moveTo>
                  <a:lnTo>
                    <a:pt x="18287998" y="6187513"/>
                  </a:lnTo>
                  <a:lnTo>
                    <a:pt x="18287998" y="0"/>
                  </a:lnTo>
                  <a:lnTo>
                    <a:pt x="0" y="0"/>
                  </a:lnTo>
                  <a:lnTo>
                    <a:pt x="0" y="618751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8288000" cy="4099560"/>
            </a:xfrm>
            <a:custGeom>
              <a:avLst/>
              <a:gdLst/>
              <a:ahLst/>
              <a:cxnLst/>
              <a:rect l="l" t="t" r="r" b="b"/>
              <a:pathLst>
                <a:path w="18288000" h="4099560">
                  <a:moveTo>
                    <a:pt x="18287550" y="4099485"/>
                  </a:moveTo>
                  <a:lnTo>
                    <a:pt x="0" y="4099485"/>
                  </a:lnTo>
                  <a:lnTo>
                    <a:pt x="0" y="0"/>
                  </a:lnTo>
                  <a:lnTo>
                    <a:pt x="18287550" y="0"/>
                  </a:lnTo>
                  <a:lnTo>
                    <a:pt x="18287550" y="4099485"/>
                  </a:lnTo>
                  <a:close/>
                </a:path>
              </a:pathLst>
            </a:custGeom>
            <a:solidFill>
              <a:srgbClr val="DAE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1289" y="2523415"/>
              <a:ext cx="3152141" cy="31521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7929" y="2523415"/>
              <a:ext cx="3152141" cy="31521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74569" y="2523415"/>
              <a:ext cx="3152140" cy="315214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97879" y="8681204"/>
              <a:ext cx="6492240" cy="0"/>
            </a:xfrm>
            <a:custGeom>
              <a:avLst/>
              <a:gdLst/>
              <a:ahLst/>
              <a:cxnLst/>
              <a:rect l="l" t="t" r="r" b="b"/>
              <a:pathLst>
                <a:path w="6492240">
                  <a:moveTo>
                    <a:pt x="0" y="0"/>
                  </a:moveTo>
                  <a:lnTo>
                    <a:pt x="6492239" y="0"/>
                  </a:lnTo>
                </a:path>
              </a:pathLst>
            </a:custGeom>
            <a:ln w="76199">
              <a:solidFill>
                <a:srgbClr val="0E45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07825" y="9538575"/>
              <a:ext cx="229776" cy="2297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8315" y="9540751"/>
              <a:ext cx="229780" cy="2297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9124" y="9540751"/>
              <a:ext cx="229780" cy="2297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9793" y="9540754"/>
              <a:ext cx="229780" cy="2297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0417" y="9540751"/>
              <a:ext cx="229780" cy="22977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9695" rIns="0" bIns="0" rtlCol="0">
            <a:spAutoFit/>
          </a:bodyPr>
          <a:lstStyle/>
          <a:p>
            <a:pPr marL="1066165">
              <a:lnSpc>
                <a:spcPct val="100000"/>
              </a:lnSpc>
              <a:spcBef>
                <a:spcPts val="100"/>
              </a:spcBef>
            </a:pPr>
            <a:r>
              <a:rPr spc="-990" dirty="0"/>
              <a:t>Team</a:t>
            </a:r>
            <a:r>
              <a:rPr spc="105" dirty="0"/>
              <a:t> </a:t>
            </a:r>
            <a:r>
              <a:rPr spc="-1010" dirty="0"/>
              <a:t>Members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649702" y="6157362"/>
            <a:ext cx="2988945" cy="577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600" b="1" spc="-65" dirty="0">
                <a:solidFill>
                  <a:srgbClr val="0E4561"/>
                </a:solidFill>
                <a:latin typeface="Tahoma"/>
                <a:cs typeface="Tahoma"/>
              </a:rPr>
              <a:t>Prabin</a:t>
            </a:r>
            <a:r>
              <a:rPr sz="3600" b="1" spc="-160" dirty="0">
                <a:solidFill>
                  <a:srgbClr val="0E4561"/>
                </a:solidFill>
                <a:latin typeface="Tahoma"/>
                <a:cs typeface="Tahoma"/>
              </a:rPr>
              <a:t> </a:t>
            </a:r>
            <a:r>
              <a:rPr sz="3600" b="1" spc="-20" dirty="0">
                <a:solidFill>
                  <a:srgbClr val="0E4561"/>
                </a:solidFill>
                <a:latin typeface="Tahoma"/>
                <a:cs typeface="Tahoma"/>
              </a:rPr>
              <a:t>Yadav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40728" y="6154472"/>
            <a:ext cx="2820035" cy="577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600" b="1" spc="-75" dirty="0">
                <a:solidFill>
                  <a:srgbClr val="0E4561"/>
                </a:solidFill>
                <a:latin typeface="Tahoma"/>
                <a:cs typeface="Tahoma"/>
              </a:rPr>
              <a:t>Rahul</a:t>
            </a:r>
            <a:r>
              <a:rPr sz="3600" b="1" spc="-185" dirty="0">
                <a:solidFill>
                  <a:srgbClr val="0E4561"/>
                </a:solidFill>
                <a:latin typeface="Tahoma"/>
                <a:cs typeface="Tahoma"/>
              </a:rPr>
              <a:t> </a:t>
            </a:r>
            <a:r>
              <a:rPr sz="3600" b="1" spc="-10" dirty="0">
                <a:solidFill>
                  <a:srgbClr val="0E4561"/>
                </a:solidFill>
                <a:latin typeface="Tahoma"/>
                <a:cs typeface="Tahoma"/>
              </a:rPr>
              <a:t>Yadav</a:t>
            </a:r>
            <a:endParaRPr sz="3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2047" y="6157362"/>
            <a:ext cx="4471035" cy="577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600" b="1" dirty="0">
                <a:solidFill>
                  <a:srgbClr val="0E4561"/>
                </a:solidFill>
                <a:latin typeface="Tahoma"/>
                <a:cs typeface="Tahoma"/>
              </a:rPr>
              <a:t>Pradeep</a:t>
            </a:r>
            <a:r>
              <a:rPr sz="3600" b="1" spc="-170" dirty="0">
                <a:solidFill>
                  <a:srgbClr val="0E4561"/>
                </a:solidFill>
                <a:latin typeface="Tahoma"/>
                <a:cs typeface="Tahoma"/>
              </a:rPr>
              <a:t> </a:t>
            </a:r>
            <a:r>
              <a:rPr sz="3600" b="1" spc="-30" dirty="0">
                <a:solidFill>
                  <a:srgbClr val="0E4561"/>
                </a:solidFill>
                <a:latin typeface="Tahoma"/>
                <a:cs typeface="Tahoma"/>
              </a:rPr>
              <a:t>Chaudhary</a:t>
            </a:r>
            <a:endParaRPr sz="3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20615" y="8528646"/>
            <a:ext cx="16139160" cy="2711450"/>
            <a:chOff x="1120615" y="8528646"/>
            <a:chExt cx="16139160" cy="2711450"/>
          </a:xfrm>
        </p:grpSpPr>
        <p:sp>
          <p:nvSpPr>
            <p:cNvPr id="3" name="object 3"/>
            <p:cNvSpPr/>
            <p:nvPr/>
          </p:nvSpPr>
          <p:spPr>
            <a:xfrm>
              <a:off x="3574625" y="9481146"/>
              <a:ext cx="153670" cy="806450"/>
            </a:xfrm>
            <a:custGeom>
              <a:avLst/>
              <a:gdLst/>
              <a:ahLst/>
              <a:cxnLst/>
              <a:rect l="l" t="t" r="r" b="b"/>
              <a:pathLst>
                <a:path w="153670" h="806450">
                  <a:moveTo>
                    <a:pt x="0" y="805852"/>
                  </a:moveTo>
                  <a:lnTo>
                    <a:pt x="23338" y="737557"/>
                  </a:lnTo>
                  <a:lnTo>
                    <a:pt x="37247" y="693507"/>
                  </a:lnTo>
                  <a:lnTo>
                    <a:pt x="50420" y="649137"/>
                  </a:lnTo>
                  <a:lnTo>
                    <a:pt x="62850" y="604451"/>
                  </a:lnTo>
                  <a:lnTo>
                    <a:pt x="74530" y="559459"/>
                  </a:lnTo>
                  <a:lnTo>
                    <a:pt x="85453" y="514166"/>
                  </a:lnTo>
                  <a:lnTo>
                    <a:pt x="95611" y="468580"/>
                  </a:lnTo>
                  <a:lnTo>
                    <a:pt x="104997" y="422708"/>
                  </a:lnTo>
                  <a:lnTo>
                    <a:pt x="113605" y="376557"/>
                  </a:lnTo>
                  <a:lnTo>
                    <a:pt x="121427" y="330135"/>
                  </a:lnTo>
                  <a:lnTo>
                    <a:pt x="128456" y="283448"/>
                  </a:lnTo>
                  <a:lnTo>
                    <a:pt x="134684" y="236503"/>
                  </a:lnTo>
                  <a:lnTo>
                    <a:pt x="140106" y="189309"/>
                  </a:lnTo>
                  <a:lnTo>
                    <a:pt x="144713" y="141871"/>
                  </a:lnTo>
                  <a:lnTo>
                    <a:pt x="148498" y="94198"/>
                  </a:lnTo>
                  <a:lnTo>
                    <a:pt x="151454" y="46295"/>
                  </a:lnTo>
                  <a:lnTo>
                    <a:pt x="153495" y="0"/>
                  </a:lnTo>
                </a:path>
              </a:pathLst>
            </a:custGeom>
            <a:ln w="1904999">
              <a:solidFill>
                <a:srgbClr val="F5F5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20615" y="8937624"/>
              <a:ext cx="16139160" cy="0"/>
            </a:xfrm>
            <a:custGeom>
              <a:avLst/>
              <a:gdLst/>
              <a:ahLst/>
              <a:cxnLst/>
              <a:rect l="l" t="t" r="r" b="b"/>
              <a:pathLst>
                <a:path w="16139160">
                  <a:moveTo>
                    <a:pt x="0" y="0"/>
                  </a:moveTo>
                  <a:lnTo>
                    <a:pt x="16138683" y="0"/>
                  </a:lnTo>
                </a:path>
              </a:pathLst>
            </a:custGeom>
            <a:ln w="38099">
              <a:solidFill>
                <a:srgbClr val="17726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0785976" y="1240358"/>
            <a:ext cx="4758690" cy="4737100"/>
          </a:xfrm>
          <a:custGeom>
            <a:avLst/>
            <a:gdLst/>
            <a:ahLst/>
            <a:cxnLst/>
            <a:rect l="l" t="t" r="r" b="b"/>
            <a:pathLst>
              <a:path w="4758690" h="4737100">
                <a:moveTo>
                  <a:pt x="2713829" y="12700"/>
                </a:moveTo>
                <a:lnTo>
                  <a:pt x="2044684" y="12700"/>
                </a:lnTo>
                <a:lnTo>
                  <a:pt x="2091678" y="0"/>
                </a:lnTo>
                <a:lnTo>
                  <a:pt x="2666835" y="0"/>
                </a:lnTo>
                <a:lnTo>
                  <a:pt x="2713829" y="12700"/>
                </a:lnTo>
                <a:close/>
              </a:path>
              <a:path w="4758690" h="4737100">
                <a:moveTo>
                  <a:pt x="2853021" y="38100"/>
                </a:moveTo>
                <a:lnTo>
                  <a:pt x="1905492" y="38100"/>
                </a:lnTo>
                <a:lnTo>
                  <a:pt x="1997983" y="12700"/>
                </a:lnTo>
                <a:lnTo>
                  <a:pt x="2760531" y="12700"/>
                </a:lnTo>
                <a:lnTo>
                  <a:pt x="2853021" y="38100"/>
                </a:lnTo>
                <a:close/>
              </a:path>
              <a:path w="4758690" h="4737100">
                <a:moveTo>
                  <a:pt x="2853021" y="4699000"/>
                </a:moveTo>
                <a:lnTo>
                  <a:pt x="1905492" y="4699000"/>
                </a:lnTo>
                <a:lnTo>
                  <a:pt x="1549057" y="4597400"/>
                </a:lnTo>
                <a:lnTo>
                  <a:pt x="1506176" y="4572000"/>
                </a:lnTo>
                <a:lnTo>
                  <a:pt x="1421632" y="4546600"/>
                </a:lnTo>
                <a:lnTo>
                  <a:pt x="1379987" y="4521200"/>
                </a:lnTo>
                <a:lnTo>
                  <a:pt x="1338772" y="4508500"/>
                </a:lnTo>
                <a:lnTo>
                  <a:pt x="1257670" y="4457700"/>
                </a:lnTo>
                <a:lnTo>
                  <a:pt x="1217801" y="4445000"/>
                </a:lnTo>
                <a:lnTo>
                  <a:pt x="1139475" y="4394200"/>
                </a:lnTo>
                <a:lnTo>
                  <a:pt x="1063091" y="4343400"/>
                </a:lnTo>
                <a:lnTo>
                  <a:pt x="988723" y="4292600"/>
                </a:lnTo>
                <a:lnTo>
                  <a:pt x="952319" y="4267200"/>
                </a:lnTo>
                <a:lnTo>
                  <a:pt x="916446" y="4241800"/>
                </a:lnTo>
                <a:lnTo>
                  <a:pt x="881114" y="4216400"/>
                </a:lnTo>
                <a:lnTo>
                  <a:pt x="846332" y="4178300"/>
                </a:lnTo>
                <a:lnTo>
                  <a:pt x="812109" y="4152900"/>
                </a:lnTo>
                <a:lnTo>
                  <a:pt x="778455" y="4127500"/>
                </a:lnTo>
                <a:lnTo>
                  <a:pt x="745379" y="4089400"/>
                </a:lnTo>
                <a:lnTo>
                  <a:pt x="712889" y="4064000"/>
                </a:lnTo>
                <a:lnTo>
                  <a:pt x="680996" y="4025900"/>
                </a:lnTo>
                <a:lnTo>
                  <a:pt x="649709" y="4000500"/>
                </a:lnTo>
                <a:lnTo>
                  <a:pt x="619036" y="3962400"/>
                </a:lnTo>
                <a:lnTo>
                  <a:pt x="588987" y="3937000"/>
                </a:lnTo>
                <a:lnTo>
                  <a:pt x="559571" y="3898900"/>
                </a:lnTo>
                <a:lnTo>
                  <a:pt x="530797" y="3860800"/>
                </a:lnTo>
                <a:lnTo>
                  <a:pt x="502675" y="3822700"/>
                </a:lnTo>
                <a:lnTo>
                  <a:pt x="475214" y="3797300"/>
                </a:lnTo>
                <a:lnTo>
                  <a:pt x="448423" y="3759200"/>
                </a:lnTo>
                <a:lnTo>
                  <a:pt x="422310" y="3721100"/>
                </a:lnTo>
                <a:lnTo>
                  <a:pt x="396887" y="3683000"/>
                </a:lnTo>
                <a:lnTo>
                  <a:pt x="372160" y="3644900"/>
                </a:lnTo>
                <a:lnTo>
                  <a:pt x="348141" y="3606800"/>
                </a:lnTo>
                <a:lnTo>
                  <a:pt x="324838" y="3568700"/>
                </a:lnTo>
                <a:lnTo>
                  <a:pt x="302260" y="3530600"/>
                </a:lnTo>
                <a:lnTo>
                  <a:pt x="280416" y="3479800"/>
                </a:lnTo>
                <a:lnTo>
                  <a:pt x="259317" y="3441700"/>
                </a:lnTo>
                <a:lnTo>
                  <a:pt x="238970" y="3403600"/>
                </a:lnTo>
                <a:lnTo>
                  <a:pt x="219385" y="3365500"/>
                </a:lnTo>
                <a:lnTo>
                  <a:pt x="200572" y="3327400"/>
                </a:lnTo>
                <a:lnTo>
                  <a:pt x="182539" y="3276600"/>
                </a:lnTo>
                <a:lnTo>
                  <a:pt x="165296" y="3238500"/>
                </a:lnTo>
                <a:lnTo>
                  <a:pt x="148852" y="3200400"/>
                </a:lnTo>
                <a:lnTo>
                  <a:pt x="133216" y="3149600"/>
                </a:lnTo>
                <a:lnTo>
                  <a:pt x="118398" y="3111500"/>
                </a:lnTo>
                <a:lnTo>
                  <a:pt x="104406" y="3060700"/>
                </a:lnTo>
                <a:lnTo>
                  <a:pt x="91250" y="3022600"/>
                </a:lnTo>
                <a:lnTo>
                  <a:pt x="78940" y="2971800"/>
                </a:lnTo>
                <a:lnTo>
                  <a:pt x="67483" y="2933700"/>
                </a:lnTo>
                <a:lnTo>
                  <a:pt x="56891" y="2882900"/>
                </a:lnTo>
                <a:lnTo>
                  <a:pt x="47171" y="2832100"/>
                </a:lnTo>
                <a:lnTo>
                  <a:pt x="38333" y="2794000"/>
                </a:lnTo>
                <a:lnTo>
                  <a:pt x="30386" y="2743200"/>
                </a:lnTo>
                <a:lnTo>
                  <a:pt x="23339" y="2705100"/>
                </a:lnTo>
                <a:lnTo>
                  <a:pt x="17202" y="2654300"/>
                </a:lnTo>
                <a:lnTo>
                  <a:pt x="11984" y="2603500"/>
                </a:lnTo>
                <a:lnTo>
                  <a:pt x="7694" y="2552700"/>
                </a:lnTo>
                <a:lnTo>
                  <a:pt x="4342" y="2514600"/>
                </a:lnTo>
                <a:lnTo>
                  <a:pt x="1936" y="2463800"/>
                </a:lnTo>
                <a:lnTo>
                  <a:pt x="485" y="2413000"/>
                </a:lnTo>
                <a:lnTo>
                  <a:pt x="0" y="2362200"/>
                </a:lnTo>
                <a:lnTo>
                  <a:pt x="485" y="2311400"/>
                </a:lnTo>
                <a:lnTo>
                  <a:pt x="1936" y="2273300"/>
                </a:lnTo>
                <a:lnTo>
                  <a:pt x="4342" y="2222500"/>
                </a:lnTo>
                <a:lnTo>
                  <a:pt x="7694" y="2171700"/>
                </a:lnTo>
                <a:lnTo>
                  <a:pt x="11984" y="2120900"/>
                </a:lnTo>
                <a:lnTo>
                  <a:pt x="17202" y="2082800"/>
                </a:lnTo>
                <a:lnTo>
                  <a:pt x="23339" y="2032000"/>
                </a:lnTo>
                <a:lnTo>
                  <a:pt x="30386" y="1981200"/>
                </a:lnTo>
                <a:lnTo>
                  <a:pt x="38333" y="1930400"/>
                </a:lnTo>
                <a:lnTo>
                  <a:pt x="47171" y="1892300"/>
                </a:lnTo>
                <a:lnTo>
                  <a:pt x="56891" y="1841500"/>
                </a:lnTo>
                <a:lnTo>
                  <a:pt x="67483" y="1803400"/>
                </a:lnTo>
                <a:lnTo>
                  <a:pt x="78940" y="1752600"/>
                </a:lnTo>
                <a:lnTo>
                  <a:pt x="91250" y="1714500"/>
                </a:lnTo>
                <a:lnTo>
                  <a:pt x="104406" y="1663700"/>
                </a:lnTo>
                <a:lnTo>
                  <a:pt x="118398" y="1625600"/>
                </a:lnTo>
                <a:lnTo>
                  <a:pt x="133216" y="1574800"/>
                </a:lnTo>
                <a:lnTo>
                  <a:pt x="148852" y="1536700"/>
                </a:lnTo>
                <a:lnTo>
                  <a:pt x="165296" y="1485900"/>
                </a:lnTo>
                <a:lnTo>
                  <a:pt x="182539" y="1447800"/>
                </a:lnTo>
                <a:lnTo>
                  <a:pt x="200572" y="1409700"/>
                </a:lnTo>
                <a:lnTo>
                  <a:pt x="219385" y="1358900"/>
                </a:lnTo>
                <a:lnTo>
                  <a:pt x="238970" y="1320800"/>
                </a:lnTo>
                <a:lnTo>
                  <a:pt x="259317" y="1282700"/>
                </a:lnTo>
                <a:lnTo>
                  <a:pt x="280416" y="1244600"/>
                </a:lnTo>
                <a:lnTo>
                  <a:pt x="302260" y="1206500"/>
                </a:lnTo>
                <a:lnTo>
                  <a:pt x="324838" y="1168400"/>
                </a:lnTo>
                <a:lnTo>
                  <a:pt x="348141" y="1130300"/>
                </a:lnTo>
                <a:lnTo>
                  <a:pt x="372160" y="1092200"/>
                </a:lnTo>
                <a:lnTo>
                  <a:pt x="396887" y="1054100"/>
                </a:lnTo>
                <a:lnTo>
                  <a:pt x="422310" y="1016000"/>
                </a:lnTo>
                <a:lnTo>
                  <a:pt x="448423" y="977900"/>
                </a:lnTo>
                <a:lnTo>
                  <a:pt x="475214" y="939800"/>
                </a:lnTo>
                <a:lnTo>
                  <a:pt x="502675" y="901700"/>
                </a:lnTo>
                <a:lnTo>
                  <a:pt x="530797" y="863600"/>
                </a:lnTo>
                <a:lnTo>
                  <a:pt x="559571" y="825500"/>
                </a:lnTo>
                <a:lnTo>
                  <a:pt x="588987" y="800100"/>
                </a:lnTo>
                <a:lnTo>
                  <a:pt x="619036" y="762000"/>
                </a:lnTo>
                <a:lnTo>
                  <a:pt x="649709" y="736600"/>
                </a:lnTo>
                <a:lnTo>
                  <a:pt x="680996" y="698500"/>
                </a:lnTo>
                <a:lnTo>
                  <a:pt x="712889" y="660400"/>
                </a:lnTo>
                <a:lnTo>
                  <a:pt x="745379" y="635000"/>
                </a:lnTo>
                <a:lnTo>
                  <a:pt x="778455" y="609600"/>
                </a:lnTo>
                <a:lnTo>
                  <a:pt x="812109" y="571500"/>
                </a:lnTo>
                <a:lnTo>
                  <a:pt x="846332" y="546100"/>
                </a:lnTo>
                <a:lnTo>
                  <a:pt x="881114" y="520700"/>
                </a:lnTo>
                <a:lnTo>
                  <a:pt x="916446" y="482600"/>
                </a:lnTo>
                <a:lnTo>
                  <a:pt x="952319" y="457200"/>
                </a:lnTo>
                <a:lnTo>
                  <a:pt x="1025651" y="406400"/>
                </a:lnTo>
                <a:lnTo>
                  <a:pt x="1101036" y="355600"/>
                </a:lnTo>
                <a:lnTo>
                  <a:pt x="1178400" y="304800"/>
                </a:lnTo>
                <a:lnTo>
                  <a:pt x="1217801" y="292100"/>
                </a:lnTo>
                <a:lnTo>
                  <a:pt x="1297997" y="241300"/>
                </a:lnTo>
                <a:lnTo>
                  <a:pt x="1338772" y="228600"/>
                </a:lnTo>
                <a:lnTo>
                  <a:pt x="1379987" y="203200"/>
                </a:lnTo>
                <a:lnTo>
                  <a:pt x="1421632" y="190500"/>
                </a:lnTo>
                <a:lnTo>
                  <a:pt x="1463698" y="165100"/>
                </a:lnTo>
                <a:lnTo>
                  <a:pt x="1549057" y="139700"/>
                </a:lnTo>
                <a:lnTo>
                  <a:pt x="1592331" y="114300"/>
                </a:lnTo>
                <a:lnTo>
                  <a:pt x="1859722" y="38100"/>
                </a:lnTo>
                <a:lnTo>
                  <a:pt x="2898791" y="38100"/>
                </a:lnTo>
                <a:lnTo>
                  <a:pt x="3166182" y="114300"/>
                </a:lnTo>
                <a:lnTo>
                  <a:pt x="3209457" y="139700"/>
                </a:lnTo>
                <a:lnTo>
                  <a:pt x="3294816" y="165100"/>
                </a:lnTo>
                <a:lnTo>
                  <a:pt x="3336882" y="190500"/>
                </a:lnTo>
                <a:lnTo>
                  <a:pt x="3378527" y="203200"/>
                </a:lnTo>
                <a:lnTo>
                  <a:pt x="3419742" y="228600"/>
                </a:lnTo>
                <a:lnTo>
                  <a:pt x="3460517" y="241300"/>
                </a:lnTo>
                <a:lnTo>
                  <a:pt x="3540712" y="292100"/>
                </a:lnTo>
                <a:lnTo>
                  <a:pt x="3580114" y="304800"/>
                </a:lnTo>
                <a:lnTo>
                  <a:pt x="3657478" y="355600"/>
                </a:lnTo>
                <a:lnTo>
                  <a:pt x="3732863" y="406400"/>
                </a:lnTo>
                <a:lnTo>
                  <a:pt x="3806195" y="457200"/>
                </a:lnTo>
                <a:lnTo>
                  <a:pt x="3842068" y="482600"/>
                </a:lnTo>
                <a:lnTo>
                  <a:pt x="3877400" y="520700"/>
                </a:lnTo>
                <a:lnTo>
                  <a:pt x="3912182" y="546100"/>
                </a:lnTo>
                <a:lnTo>
                  <a:pt x="3946405" y="571500"/>
                </a:lnTo>
                <a:lnTo>
                  <a:pt x="3980059" y="609600"/>
                </a:lnTo>
                <a:lnTo>
                  <a:pt x="4013135" y="635000"/>
                </a:lnTo>
                <a:lnTo>
                  <a:pt x="4045625" y="660400"/>
                </a:lnTo>
                <a:lnTo>
                  <a:pt x="4077518" y="698500"/>
                </a:lnTo>
                <a:lnTo>
                  <a:pt x="4108805" y="736600"/>
                </a:lnTo>
                <a:lnTo>
                  <a:pt x="4139478" y="762000"/>
                </a:lnTo>
                <a:lnTo>
                  <a:pt x="4169527" y="800100"/>
                </a:lnTo>
                <a:lnTo>
                  <a:pt x="4198943" y="825500"/>
                </a:lnTo>
                <a:lnTo>
                  <a:pt x="4227717" y="863600"/>
                </a:lnTo>
                <a:lnTo>
                  <a:pt x="4255839" y="901700"/>
                </a:lnTo>
                <a:lnTo>
                  <a:pt x="4283300" y="939800"/>
                </a:lnTo>
                <a:lnTo>
                  <a:pt x="4310092" y="977900"/>
                </a:lnTo>
                <a:lnTo>
                  <a:pt x="4336204" y="1016000"/>
                </a:lnTo>
                <a:lnTo>
                  <a:pt x="4361628" y="1054100"/>
                </a:lnTo>
                <a:lnTo>
                  <a:pt x="4386354" y="1092200"/>
                </a:lnTo>
                <a:lnTo>
                  <a:pt x="4410373" y="1130300"/>
                </a:lnTo>
                <a:lnTo>
                  <a:pt x="4433676" y="1168400"/>
                </a:lnTo>
                <a:lnTo>
                  <a:pt x="4456255" y="1206500"/>
                </a:lnTo>
                <a:lnTo>
                  <a:pt x="4478098" y="1244600"/>
                </a:lnTo>
                <a:lnTo>
                  <a:pt x="4499198" y="1282700"/>
                </a:lnTo>
                <a:lnTo>
                  <a:pt x="4519545" y="1320800"/>
                </a:lnTo>
                <a:lnTo>
                  <a:pt x="4539129" y="1358900"/>
                </a:lnTo>
                <a:lnTo>
                  <a:pt x="4557943" y="1409700"/>
                </a:lnTo>
                <a:lnTo>
                  <a:pt x="4575976" y="1447800"/>
                </a:lnTo>
                <a:lnTo>
                  <a:pt x="4593219" y="1485900"/>
                </a:lnTo>
                <a:lnTo>
                  <a:pt x="4609663" y="1536700"/>
                </a:lnTo>
                <a:lnTo>
                  <a:pt x="4625298" y="1574800"/>
                </a:lnTo>
                <a:lnTo>
                  <a:pt x="4640117" y="1625600"/>
                </a:lnTo>
                <a:lnTo>
                  <a:pt x="4654108" y="1663700"/>
                </a:lnTo>
                <a:lnTo>
                  <a:pt x="4667264" y="1714500"/>
                </a:lnTo>
                <a:lnTo>
                  <a:pt x="4679575" y="1752600"/>
                </a:lnTo>
                <a:lnTo>
                  <a:pt x="4691031" y="1803400"/>
                </a:lnTo>
                <a:lnTo>
                  <a:pt x="4701624" y="1841500"/>
                </a:lnTo>
                <a:lnTo>
                  <a:pt x="4711344" y="1892300"/>
                </a:lnTo>
                <a:lnTo>
                  <a:pt x="4720182" y="1930400"/>
                </a:lnTo>
                <a:lnTo>
                  <a:pt x="4728129" y="1981200"/>
                </a:lnTo>
                <a:lnTo>
                  <a:pt x="4735176" y="2032000"/>
                </a:lnTo>
                <a:lnTo>
                  <a:pt x="4741312" y="2082800"/>
                </a:lnTo>
                <a:lnTo>
                  <a:pt x="4746530" y="2120900"/>
                </a:lnTo>
                <a:lnTo>
                  <a:pt x="4750820" y="2171700"/>
                </a:lnTo>
                <a:lnTo>
                  <a:pt x="4754173" y="2222500"/>
                </a:lnTo>
                <a:lnTo>
                  <a:pt x="4756579" y="2273300"/>
                </a:lnTo>
                <a:lnTo>
                  <a:pt x="4758030" y="2311400"/>
                </a:lnTo>
                <a:lnTo>
                  <a:pt x="4758514" y="2362200"/>
                </a:lnTo>
                <a:lnTo>
                  <a:pt x="4758030" y="2413000"/>
                </a:lnTo>
                <a:lnTo>
                  <a:pt x="4756579" y="2463800"/>
                </a:lnTo>
                <a:lnTo>
                  <a:pt x="4754173" y="2514600"/>
                </a:lnTo>
                <a:lnTo>
                  <a:pt x="4750820" y="2552700"/>
                </a:lnTo>
                <a:lnTo>
                  <a:pt x="4746530" y="2603500"/>
                </a:lnTo>
                <a:lnTo>
                  <a:pt x="4741312" y="2654300"/>
                </a:lnTo>
                <a:lnTo>
                  <a:pt x="4735176" y="2705100"/>
                </a:lnTo>
                <a:lnTo>
                  <a:pt x="4728129" y="2743200"/>
                </a:lnTo>
                <a:lnTo>
                  <a:pt x="4720182" y="2794000"/>
                </a:lnTo>
                <a:lnTo>
                  <a:pt x="4711344" y="2832100"/>
                </a:lnTo>
                <a:lnTo>
                  <a:pt x="4701624" y="2882900"/>
                </a:lnTo>
                <a:lnTo>
                  <a:pt x="4691031" y="2933700"/>
                </a:lnTo>
                <a:lnTo>
                  <a:pt x="4679575" y="2971800"/>
                </a:lnTo>
                <a:lnTo>
                  <a:pt x="4667264" y="3022600"/>
                </a:lnTo>
                <a:lnTo>
                  <a:pt x="4654108" y="3060700"/>
                </a:lnTo>
                <a:lnTo>
                  <a:pt x="4640117" y="3111500"/>
                </a:lnTo>
                <a:lnTo>
                  <a:pt x="4625298" y="3149600"/>
                </a:lnTo>
                <a:lnTo>
                  <a:pt x="4609663" y="3200400"/>
                </a:lnTo>
                <a:lnTo>
                  <a:pt x="4593219" y="3238500"/>
                </a:lnTo>
                <a:lnTo>
                  <a:pt x="4575976" y="3276600"/>
                </a:lnTo>
                <a:lnTo>
                  <a:pt x="4557943" y="3327400"/>
                </a:lnTo>
                <a:lnTo>
                  <a:pt x="4539129" y="3365500"/>
                </a:lnTo>
                <a:lnTo>
                  <a:pt x="4519545" y="3403600"/>
                </a:lnTo>
                <a:lnTo>
                  <a:pt x="4499198" y="3441700"/>
                </a:lnTo>
                <a:lnTo>
                  <a:pt x="4478098" y="3479800"/>
                </a:lnTo>
                <a:lnTo>
                  <a:pt x="4456255" y="3530600"/>
                </a:lnTo>
                <a:lnTo>
                  <a:pt x="4433676" y="3568700"/>
                </a:lnTo>
                <a:lnTo>
                  <a:pt x="4410373" y="3606800"/>
                </a:lnTo>
                <a:lnTo>
                  <a:pt x="4386354" y="3644900"/>
                </a:lnTo>
                <a:lnTo>
                  <a:pt x="4361628" y="3683000"/>
                </a:lnTo>
                <a:lnTo>
                  <a:pt x="4336204" y="3721100"/>
                </a:lnTo>
                <a:lnTo>
                  <a:pt x="4310092" y="3759200"/>
                </a:lnTo>
                <a:lnTo>
                  <a:pt x="4283300" y="3797300"/>
                </a:lnTo>
                <a:lnTo>
                  <a:pt x="4255839" y="3822700"/>
                </a:lnTo>
                <a:lnTo>
                  <a:pt x="4227717" y="3860800"/>
                </a:lnTo>
                <a:lnTo>
                  <a:pt x="4198943" y="3898900"/>
                </a:lnTo>
                <a:lnTo>
                  <a:pt x="4169527" y="3937000"/>
                </a:lnTo>
                <a:lnTo>
                  <a:pt x="4139478" y="3962400"/>
                </a:lnTo>
                <a:lnTo>
                  <a:pt x="4108805" y="4000500"/>
                </a:lnTo>
                <a:lnTo>
                  <a:pt x="4077518" y="4025900"/>
                </a:lnTo>
                <a:lnTo>
                  <a:pt x="4045625" y="4064000"/>
                </a:lnTo>
                <a:lnTo>
                  <a:pt x="4013135" y="4089400"/>
                </a:lnTo>
                <a:lnTo>
                  <a:pt x="3980059" y="4127500"/>
                </a:lnTo>
                <a:lnTo>
                  <a:pt x="3946405" y="4152900"/>
                </a:lnTo>
                <a:lnTo>
                  <a:pt x="3912182" y="4178300"/>
                </a:lnTo>
                <a:lnTo>
                  <a:pt x="3877400" y="4216400"/>
                </a:lnTo>
                <a:lnTo>
                  <a:pt x="3842068" y="4241800"/>
                </a:lnTo>
                <a:lnTo>
                  <a:pt x="3806195" y="4267200"/>
                </a:lnTo>
                <a:lnTo>
                  <a:pt x="3769790" y="4292600"/>
                </a:lnTo>
                <a:lnTo>
                  <a:pt x="3695423" y="4343400"/>
                </a:lnTo>
                <a:lnTo>
                  <a:pt x="3619039" y="4394200"/>
                </a:lnTo>
                <a:lnTo>
                  <a:pt x="3540712" y="4445000"/>
                </a:lnTo>
                <a:lnTo>
                  <a:pt x="3500844" y="4457700"/>
                </a:lnTo>
                <a:lnTo>
                  <a:pt x="3419742" y="4508500"/>
                </a:lnTo>
                <a:lnTo>
                  <a:pt x="3378527" y="4521200"/>
                </a:lnTo>
                <a:lnTo>
                  <a:pt x="3336882" y="4546600"/>
                </a:lnTo>
                <a:lnTo>
                  <a:pt x="3252337" y="4572000"/>
                </a:lnTo>
                <a:lnTo>
                  <a:pt x="3209457" y="4597400"/>
                </a:lnTo>
                <a:lnTo>
                  <a:pt x="2853021" y="4699000"/>
                </a:lnTo>
                <a:close/>
              </a:path>
              <a:path w="4758690" h="4737100">
                <a:moveTo>
                  <a:pt x="2713829" y="4724400"/>
                </a:moveTo>
                <a:lnTo>
                  <a:pt x="2044684" y="4724400"/>
                </a:lnTo>
                <a:lnTo>
                  <a:pt x="1951582" y="4699000"/>
                </a:lnTo>
                <a:lnTo>
                  <a:pt x="2806931" y="4699000"/>
                </a:lnTo>
                <a:lnTo>
                  <a:pt x="2713829" y="4724400"/>
                </a:lnTo>
                <a:close/>
              </a:path>
              <a:path w="4758690" h="4737100">
                <a:moveTo>
                  <a:pt x="2619559" y="4737100"/>
                </a:moveTo>
                <a:lnTo>
                  <a:pt x="2138954" y="4737100"/>
                </a:lnTo>
                <a:lnTo>
                  <a:pt x="2091678" y="4724400"/>
                </a:lnTo>
                <a:lnTo>
                  <a:pt x="2666835" y="4724400"/>
                </a:lnTo>
                <a:lnTo>
                  <a:pt x="2619559" y="4737100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4657" y="5553370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223841" y="447675"/>
                </a:moveTo>
                <a:lnTo>
                  <a:pt x="178726" y="443128"/>
                </a:lnTo>
                <a:lnTo>
                  <a:pt x="136709" y="430085"/>
                </a:lnTo>
                <a:lnTo>
                  <a:pt x="98687" y="409447"/>
                </a:lnTo>
                <a:lnTo>
                  <a:pt x="65560" y="382115"/>
                </a:lnTo>
                <a:lnTo>
                  <a:pt x="38227" y="348987"/>
                </a:lnTo>
                <a:lnTo>
                  <a:pt x="17590" y="310965"/>
                </a:lnTo>
                <a:lnTo>
                  <a:pt x="4547" y="268949"/>
                </a:lnTo>
                <a:lnTo>
                  <a:pt x="0" y="223837"/>
                </a:lnTo>
                <a:lnTo>
                  <a:pt x="4547" y="178726"/>
                </a:lnTo>
                <a:lnTo>
                  <a:pt x="17590" y="136710"/>
                </a:lnTo>
                <a:lnTo>
                  <a:pt x="38227" y="98688"/>
                </a:lnTo>
                <a:lnTo>
                  <a:pt x="65560" y="65560"/>
                </a:lnTo>
                <a:lnTo>
                  <a:pt x="98687" y="38228"/>
                </a:lnTo>
                <a:lnTo>
                  <a:pt x="136709" y="17590"/>
                </a:lnTo>
                <a:lnTo>
                  <a:pt x="178726" y="4547"/>
                </a:lnTo>
                <a:lnTo>
                  <a:pt x="223837" y="0"/>
                </a:lnTo>
                <a:lnTo>
                  <a:pt x="268948" y="4547"/>
                </a:lnTo>
                <a:lnTo>
                  <a:pt x="310965" y="17590"/>
                </a:lnTo>
                <a:lnTo>
                  <a:pt x="348987" y="38228"/>
                </a:lnTo>
                <a:lnTo>
                  <a:pt x="382114" y="65560"/>
                </a:lnTo>
                <a:lnTo>
                  <a:pt x="409447" y="98688"/>
                </a:lnTo>
                <a:lnTo>
                  <a:pt x="430085" y="136710"/>
                </a:lnTo>
                <a:lnTo>
                  <a:pt x="443127" y="178726"/>
                </a:lnTo>
                <a:lnTo>
                  <a:pt x="447675" y="223838"/>
                </a:lnTo>
                <a:lnTo>
                  <a:pt x="443127" y="268949"/>
                </a:lnTo>
                <a:lnTo>
                  <a:pt x="430085" y="310965"/>
                </a:lnTo>
                <a:lnTo>
                  <a:pt x="409447" y="348987"/>
                </a:lnTo>
                <a:lnTo>
                  <a:pt x="382114" y="382115"/>
                </a:lnTo>
                <a:lnTo>
                  <a:pt x="348987" y="409447"/>
                </a:lnTo>
                <a:lnTo>
                  <a:pt x="310965" y="430085"/>
                </a:lnTo>
                <a:lnTo>
                  <a:pt x="268948" y="443128"/>
                </a:lnTo>
                <a:lnTo>
                  <a:pt x="223841" y="447675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4962" y="658364"/>
            <a:ext cx="586740" cy="481330"/>
          </a:xfrm>
          <a:custGeom>
            <a:avLst/>
            <a:gdLst/>
            <a:ahLst/>
            <a:cxnLst/>
            <a:rect l="l" t="t" r="r" b="b"/>
            <a:pathLst>
              <a:path w="586739" h="481330">
                <a:moveTo>
                  <a:pt x="56714" y="376097"/>
                </a:moveTo>
                <a:lnTo>
                  <a:pt x="44714" y="376097"/>
                </a:lnTo>
                <a:lnTo>
                  <a:pt x="39073" y="373762"/>
                </a:lnTo>
                <a:lnTo>
                  <a:pt x="2334" y="337021"/>
                </a:lnTo>
                <a:lnTo>
                  <a:pt x="0" y="331383"/>
                </a:lnTo>
                <a:lnTo>
                  <a:pt x="0" y="319382"/>
                </a:lnTo>
                <a:lnTo>
                  <a:pt x="2334" y="313743"/>
                </a:lnTo>
                <a:lnTo>
                  <a:pt x="309505" y="6570"/>
                </a:lnTo>
                <a:lnTo>
                  <a:pt x="316932" y="1642"/>
                </a:lnTo>
                <a:lnTo>
                  <a:pt x="325390" y="0"/>
                </a:lnTo>
                <a:lnTo>
                  <a:pt x="333849" y="1642"/>
                </a:lnTo>
                <a:lnTo>
                  <a:pt x="341280" y="6570"/>
                </a:lnTo>
                <a:lnTo>
                  <a:pt x="369524" y="34823"/>
                </a:lnTo>
                <a:lnTo>
                  <a:pt x="374453" y="42249"/>
                </a:lnTo>
                <a:lnTo>
                  <a:pt x="376096" y="50706"/>
                </a:lnTo>
                <a:lnTo>
                  <a:pt x="374453" y="59163"/>
                </a:lnTo>
                <a:lnTo>
                  <a:pt x="369524" y="66588"/>
                </a:lnTo>
                <a:lnTo>
                  <a:pt x="62355" y="373762"/>
                </a:lnTo>
                <a:lnTo>
                  <a:pt x="56714" y="376097"/>
                </a:lnTo>
                <a:close/>
              </a:path>
              <a:path w="586739" h="481330">
                <a:moveTo>
                  <a:pt x="541262" y="418394"/>
                </a:moveTo>
                <a:lnTo>
                  <a:pt x="529756" y="418394"/>
                </a:lnTo>
                <a:lnTo>
                  <a:pt x="524008" y="416205"/>
                </a:lnTo>
                <a:lnTo>
                  <a:pt x="332955" y="225152"/>
                </a:lnTo>
                <a:lnTo>
                  <a:pt x="328030" y="217726"/>
                </a:lnTo>
                <a:lnTo>
                  <a:pt x="326388" y="209269"/>
                </a:lnTo>
                <a:lnTo>
                  <a:pt x="328030" y="200812"/>
                </a:lnTo>
                <a:lnTo>
                  <a:pt x="332955" y="193387"/>
                </a:lnTo>
                <a:lnTo>
                  <a:pt x="361206" y="165133"/>
                </a:lnTo>
                <a:lnTo>
                  <a:pt x="368635" y="160205"/>
                </a:lnTo>
                <a:lnTo>
                  <a:pt x="377093" y="158563"/>
                </a:lnTo>
                <a:lnTo>
                  <a:pt x="385550" y="160205"/>
                </a:lnTo>
                <a:lnTo>
                  <a:pt x="392978" y="165133"/>
                </a:lnTo>
                <a:lnTo>
                  <a:pt x="583892" y="356045"/>
                </a:lnTo>
                <a:lnTo>
                  <a:pt x="586227" y="361691"/>
                </a:lnTo>
                <a:lnTo>
                  <a:pt x="586196" y="373762"/>
                </a:lnTo>
                <a:lnTo>
                  <a:pt x="583892" y="379330"/>
                </a:lnTo>
                <a:lnTo>
                  <a:pt x="547017" y="416205"/>
                </a:lnTo>
                <a:lnTo>
                  <a:pt x="541262" y="418394"/>
                </a:lnTo>
                <a:close/>
              </a:path>
              <a:path w="586739" h="481330">
                <a:moveTo>
                  <a:pt x="161598" y="481220"/>
                </a:moveTo>
                <a:lnTo>
                  <a:pt x="150092" y="481220"/>
                </a:lnTo>
                <a:lnTo>
                  <a:pt x="144339" y="479031"/>
                </a:lnTo>
                <a:lnTo>
                  <a:pt x="111710" y="446401"/>
                </a:lnTo>
                <a:lnTo>
                  <a:pt x="106783" y="438972"/>
                </a:lnTo>
                <a:lnTo>
                  <a:pt x="105141" y="430514"/>
                </a:lnTo>
                <a:lnTo>
                  <a:pt x="106783" y="422057"/>
                </a:lnTo>
                <a:lnTo>
                  <a:pt x="111710" y="414629"/>
                </a:lnTo>
                <a:lnTo>
                  <a:pt x="256649" y="269690"/>
                </a:lnTo>
                <a:lnTo>
                  <a:pt x="264076" y="264765"/>
                </a:lnTo>
                <a:lnTo>
                  <a:pt x="272533" y="263123"/>
                </a:lnTo>
                <a:lnTo>
                  <a:pt x="280990" y="264765"/>
                </a:lnTo>
                <a:lnTo>
                  <a:pt x="288416" y="269690"/>
                </a:lnTo>
                <a:lnTo>
                  <a:pt x="396410" y="377684"/>
                </a:lnTo>
                <a:lnTo>
                  <a:pt x="268686" y="377691"/>
                </a:lnTo>
                <a:lnTo>
                  <a:pt x="167350" y="479031"/>
                </a:lnTo>
                <a:lnTo>
                  <a:pt x="161598" y="481220"/>
                </a:lnTo>
                <a:close/>
              </a:path>
              <a:path w="586739" h="481330">
                <a:moveTo>
                  <a:pt x="378252" y="470252"/>
                </a:moveTo>
                <a:lnTo>
                  <a:pt x="369795" y="468610"/>
                </a:lnTo>
                <a:lnTo>
                  <a:pt x="362369" y="463685"/>
                </a:lnTo>
                <a:lnTo>
                  <a:pt x="276375" y="377691"/>
                </a:lnTo>
                <a:lnTo>
                  <a:pt x="268693" y="377684"/>
                </a:lnTo>
                <a:lnTo>
                  <a:pt x="396416" y="377691"/>
                </a:lnTo>
                <a:lnTo>
                  <a:pt x="426631" y="407905"/>
                </a:lnTo>
                <a:lnTo>
                  <a:pt x="428966" y="413542"/>
                </a:lnTo>
                <a:lnTo>
                  <a:pt x="428966" y="425545"/>
                </a:lnTo>
                <a:lnTo>
                  <a:pt x="426631" y="431188"/>
                </a:lnTo>
                <a:lnTo>
                  <a:pt x="394134" y="463685"/>
                </a:lnTo>
                <a:lnTo>
                  <a:pt x="386708" y="468610"/>
                </a:lnTo>
                <a:lnTo>
                  <a:pt x="378252" y="470252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5972113" y="655947"/>
            <a:ext cx="1241425" cy="575945"/>
            <a:chOff x="15972113" y="655947"/>
            <a:chExt cx="1241425" cy="575945"/>
          </a:xfrm>
        </p:grpSpPr>
        <p:sp>
          <p:nvSpPr>
            <p:cNvPr id="9" name="object 9"/>
            <p:cNvSpPr/>
            <p:nvPr/>
          </p:nvSpPr>
          <p:spPr>
            <a:xfrm>
              <a:off x="15972113" y="655947"/>
              <a:ext cx="1241425" cy="575945"/>
            </a:xfrm>
            <a:custGeom>
              <a:avLst/>
              <a:gdLst/>
              <a:ahLst/>
              <a:cxnLst/>
              <a:rect l="l" t="t" r="r" b="b"/>
              <a:pathLst>
                <a:path w="1241425" h="575944">
                  <a:moveTo>
                    <a:pt x="287651" y="0"/>
                  </a:moveTo>
                  <a:lnTo>
                    <a:pt x="953347" y="0"/>
                  </a:lnTo>
                  <a:lnTo>
                    <a:pt x="998641" y="3585"/>
                  </a:lnTo>
                  <a:lnTo>
                    <a:pt x="1042412" y="14127"/>
                  </a:lnTo>
                  <a:lnTo>
                    <a:pt x="1083887" y="31306"/>
                  </a:lnTo>
                  <a:lnTo>
                    <a:pt x="1122292" y="54803"/>
                  </a:lnTo>
                  <a:lnTo>
                    <a:pt x="1156854" y="84295"/>
                  </a:lnTo>
                  <a:lnTo>
                    <a:pt x="1186347" y="118858"/>
                  </a:lnTo>
                  <a:lnTo>
                    <a:pt x="1209844" y="157263"/>
                  </a:lnTo>
                  <a:lnTo>
                    <a:pt x="1227023" y="198738"/>
                  </a:lnTo>
                  <a:lnTo>
                    <a:pt x="1237566" y="242509"/>
                  </a:lnTo>
                  <a:lnTo>
                    <a:pt x="1241151" y="287798"/>
                  </a:lnTo>
                  <a:lnTo>
                    <a:pt x="1237566" y="333097"/>
                  </a:lnTo>
                  <a:lnTo>
                    <a:pt x="1227023" y="376868"/>
                  </a:lnTo>
                  <a:lnTo>
                    <a:pt x="1209844" y="418342"/>
                  </a:lnTo>
                  <a:lnTo>
                    <a:pt x="1186347" y="456747"/>
                  </a:lnTo>
                  <a:lnTo>
                    <a:pt x="1156854" y="491310"/>
                  </a:lnTo>
                  <a:lnTo>
                    <a:pt x="1122292" y="520803"/>
                  </a:lnTo>
                  <a:lnTo>
                    <a:pt x="1083887" y="544299"/>
                  </a:lnTo>
                  <a:lnTo>
                    <a:pt x="1042412" y="561478"/>
                  </a:lnTo>
                  <a:lnTo>
                    <a:pt x="998641" y="572021"/>
                  </a:lnTo>
                  <a:lnTo>
                    <a:pt x="953347" y="575606"/>
                  </a:lnTo>
                  <a:lnTo>
                    <a:pt x="287650" y="575606"/>
                  </a:lnTo>
                  <a:lnTo>
                    <a:pt x="242357" y="572021"/>
                  </a:lnTo>
                  <a:lnTo>
                    <a:pt x="198586" y="561478"/>
                  </a:lnTo>
                  <a:lnTo>
                    <a:pt x="157112" y="544299"/>
                  </a:lnTo>
                  <a:lnTo>
                    <a:pt x="118706" y="520803"/>
                  </a:lnTo>
                  <a:lnTo>
                    <a:pt x="84143" y="491310"/>
                  </a:lnTo>
                  <a:lnTo>
                    <a:pt x="54651" y="456747"/>
                  </a:lnTo>
                  <a:lnTo>
                    <a:pt x="31155" y="418342"/>
                  </a:lnTo>
                  <a:lnTo>
                    <a:pt x="13976" y="376868"/>
                  </a:lnTo>
                  <a:lnTo>
                    <a:pt x="3434" y="333097"/>
                  </a:lnTo>
                  <a:lnTo>
                    <a:pt x="0" y="289712"/>
                  </a:lnTo>
                  <a:lnTo>
                    <a:pt x="0" y="285893"/>
                  </a:lnTo>
                  <a:lnTo>
                    <a:pt x="3434" y="242509"/>
                  </a:lnTo>
                  <a:lnTo>
                    <a:pt x="13976" y="198738"/>
                  </a:lnTo>
                  <a:lnTo>
                    <a:pt x="31155" y="157263"/>
                  </a:lnTo>
                  <a:lnTo>
                    <a:pt x="54651" y="118858"/>
                  </a:lnTo>
                  <a:lnTo>
                    <a:pt x="84143" y="84295"/>
                  </a:lnTo>
                  <a:lnTo>
                    <a:pt x="118706" y="54803"/>
                  </a:lnTo>
                  <a:lnTo>
                    <a:pt x="157112" y="31306"/>
                  </a:lnTo>
                  <a:lnTo>
                    <a:pt x="198586" y="14127"/>
                  </a:lnTo>
                  <a:lnTo>
                    <a:pt x="242357" y="3585"/>
                  </a:lnTo>
                  <a:lnTo>
                    <a:pt x="287651" y="0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278086" y="796175"/>
              <a:ext cx="631825" cy="295275"/>
            </a:xfrm>
            <a:custGeom>
              <a:avLst/>
              <a:gdLst/>
              <a:ahLst/>
              <a:cxnLst/>
              <a:rect l="l" t="t" r="r" b="b"/>
              <a:pathLst>
                <a:path w="631825" h="295275">
                  <a:moveTo>
                    <a:pt x="147472" y="0"/>
                  </a:moveTo>
                  <a:lnTo>
                    <a:pt x="155987" y="1543"/>
                  </a:lnTo>
                  <a:lnTo>
                    <a:pt x="163531" y="6262"/>
                  </a:lnTo>
                  <a:lnTo>
                    <a:pt x="167729" y="10741"/>
                  </a:lnTo>
                  <a:lnTo>
                    <a:pt x="169968" y="16339"/>
                  </a:lnTo>
                  <a:lnTo>
                    <a:pt x="169968" y="28094"/>
                  </a:lnTo>
                  <a:lnTo>
                    <a:pt x="168009" y="33692"/>
                  </a:lnTo>
                  <a:lnTo>
                    <a:pt x="76482" y="125219"/>
                  </a:lnTo>
                  <a:lnTo>
                    <a:pt x="608851" y="125219"/>
                  </a:lnTo>
                  <a:lnTo>
                    <a:pt x="617545" y="126986"/>
                  </a:lnTo>
                  <a:lnTo>
                    <a:pt x="624665" y="131797"/>
                  </a:lnTo>
                  <a:lnTo>
                    <a:pt x="629476" y="138917"/>
                  </a:lnTo>
                  <a:lnTo>
                    <a:pt x="631243" y="147611"/>
                  </a:lnTo>
                  <a:lnTo>
                    <a:pt x="629476" y="156306"/>
                  </a:lnTo>
                  <a:lnTo>
                    <a:pt x="624665" y="163426"/>
                  </a:lnTo>
                  <a:lnTo>
                    <a:pt x="617545" y="168237"/>
                  </a:lnTo>
                  <a:lnTo>
                    <a:pt x="608851" y="170003"/>
                  </a:lnTo>
                  <a:lnTo>
                    <a:pt x="76202" y="170003"/>
                  </a:lnTo>
                  <a:lnTo>
                    <a:pt x="163251" y="257052"/>
                  </a:lnTo>
                  <a:lnTo>
                    <a:pt x="168132" y="264434"/>
                  </a:lnTo>
                  <a:lnTo>
                    <a:pt x="169759" y="272866"/>
                  </a:lnTo>
                  <a:lnTo>
                    <a:pt x="168132" y="281298"/>
                  </a:lnTo>
                  <a:lnTo>
                    <a:pt x="163251" y="288681"/>
                  </a:lnTo>
                  <a:lnTo>
                    <a:pt x="155869" y="293562"/>
                  </a:lnTo>
                  <a:lnTo>
                    <a:pt x="147437" y="295188"/>
                  </a:lnTo>
                  <a:lnTo>
                    <a:pt x="139005" y="293562"/>
                  </a:lnTo>
                  <a:lnTo>
                    <a:pt x="131622" y="288681"/>
                  </a:lnTo>
                  <a:lnTo>
                    <a:pt x="6507" y="163286"/>
                  </a:lnTo>
                  <a:lnTo>
                    <a:pt x="1626" y="155903"/>
                  </a:lnTo>
                  <a:lnTo>
                    <a:pt x="0" y="147472"/>
                  </a:lnTo>
                  <a:lnTo>
                    <a:pt x="1626" y="139040"/>
                  </a:lnTo>
                  <a:lnTo>
                    <a:pt x="6507" y="131657"/>
                  </a:lnTo>
                  <a:lnTo>
                    <a:pt x="131622" y="6542"/>
                  </a:lnTo>
                  <a:lnTo>
                    <a:pt x="139009" y="1657"/>
                  </a:lnTo>
                  <a:lnTo>
                    <a:pt x="1474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643641" y="110452"/>
            <a:ext cx="1132205" cy="1367155"/>
            <a:chOff x="1643641" y="110452"/>
            <a:chExt cx="1132205" cy="1367155"/>
          </a:xfrm>
        </p:grpSpPr>
        <p:sp>
          <p:nvSpPr>
            <p:cNvPr id="12" name="object 12"/>
            <p:cNvSpPr/>
            <p:nvPr/>
          </p:nvSpPr>
          <p:spPr>
            <a:xfrm>
              <a:off x="1643641" y="110452"/>
              <a:ext cx="1132205" cy="1367155"/>
            </a:xfrm>
            <a:custGeom>
              <a:avLst/>
              <a:gdLst/>
              <a:ahLst/>
              <a:cxnLst/>
              <a:rect l="l" t="t" r="r" b="b"/>
              <a:pathLst>
                <a:path w="1132205" h="1367155">
                  <a:moveTo>
                    <a:pt x="565956" y="1367093"/>
                  </a:moveTo>
                  <a:lnTo>
                    <a:pt x="165387" y="966524"/>
                  </a:lnTo>
                  <a:lnTo>
                    <a:pt x="132314" y="930473"/>
                  </a:lnTo>
                  <a:lnTo>
                    <a:pt x="102915" y="892379"/>
                  </a:lnTo>
                  <a:lnTo>
                    <a:pt x="77190" y="852485"/>
                  </a:lnTo>
                  <a:lnTo>
                    <a:pt x="55140" y="811030"/>
                  </a:lnTo>
                  <a:lnTo>
                    <a:pt x="36765" y="768254"/>
                  </a:lnTo>
                  <a:lnTo>
                    <a:pt x="22064" y="724399"/>
                  </a:lnTo>
                  <a:lnTo>
                    <a:pt x="11025" y="679703"/>
                  </a:lnTo>
                  <a:lnTo>
                    <a:pt x="3675" y="634409"/>
                  </a:lnTo>
                  <a:lnTo>
                    <a:pt x="13" y="588926"/>
                  </a:lnTo>
                  <a:lnTo>
                    <a:pt x="0" y="542985"/>
                  </a:lnTo>
                  <a:lnTo>
                    <a:pt x="3675" y="497336"/>
                  </a:lnTo>
                  <a:lnTo>
                    <a:pt x="11025" y="452049"/>
                  </a:lnTo>
                  <a:lnTo>
                    <a:pt x="22064" y="407366"/>
                  </a:lnTo>
                  <a:lnTo>
                    <a:pt x="36765" y="363525"/>
                  </a:lnTo>
                  <a:lnTo>
                    <a:pt x="55140" y="320768"/>
                  </a:lnTo>
                  <a:lnTo>
                    <a:pt x="77190" y="279336"/>
                  </a:lnTo>
                  <a:lnTo>
                    <a:pt x="102915" y="239468"/>
                  </a:lnTo>
                  <a:lnTo>
                    <a:pt x="132314" y="201404"/>
                  </a:lnTo>
                  <a:lnTo>
                    <a:pt x="165387" y="165387"/>
                  </a:lnTo>
                  <a:lnTo>
                    <a:pt x="201437" y="132309"/>
                  </a:lnTo>
                  <a:lnTo>
                    <a:pt x="239525" y="102907"/>
                  </a:lnTo>
                  <a:lnTo>
                    <a:pt x="279412" y="77180"/>
                  </a:lnTo>
                  <a:lnTo>
                    <a:pt x="320858" y="55129"/>
                  </a:lnTo>
                  <a:lnTo>
                    <a:pt x="363622" y="36752"/>
                  </a:lnTo>
                  <a:lnTo>
                    <a:pt x="407466" y="22051"/>
                  </a:lnTo>
                  <a:lnTo>
                    <a:pt x="452149" y="11025"/>
                  </a:lnTo>
                  <a:lnTo>
                    <a:pt x="497432" y="3675"/>
                  </a:lnTo>
                  <a:lnTo>
                    <a:pt x="543074" y="0"/>
                  </a:lnTo>
                  <a:lnTo>
                    <a:pt x="588837" y="0"/>
                  </a:lnTo>
                  <a:lnTo>
                    <a:pt x="634479" y="3675"/>
                  </a:lnTo>
                  <a:lnTo>
                    <a:pt x="679762" y="11025"/>
                  </a:lnTo>
                  <a:lnTo>
                    <a:pt x="724445" y="22051"/>
                  </a:lnTo>
                  <a:lnTo>
                    <a:pt x="768289" y="36752"/>
                  </a:lnTo>
                  <a:lnTo>
                    <a:pt x="811054" y="55129"/>
                  </a:lnTo>
                  <a:lnTo>
                    <a:pt x="852499" y="77180"/>
                  </a:lnTo>
                  <a:lnTo>
                    <a:pt x="892386" y="102907"/>
                  </a:lnTo>
                  <a:lnTo>
                    <a:pt x="930474" y="132309"/>
                  </a:lnTo>
                  <a:lnTo>
                    <a:pt x="966524" y="165387"/>
                  </a:lnTo>
                  <a:lnTo>
                    <a:pt x="999597" y="201438"/>
                  </a:lnTo>
                  <a:lnTo>
                    <a:pt x="1028996" y="239532"/>
                  </a:lnTo>
                  <a:lnTo>
                    <a:pt x="1054721" y="279426"/>
                  </a:lnTo>
                  <a:lnTo>
                    <a:pt x="1076771" y="320881"/>
                  </a:lnTo>
                  <a:lnTo>
                    <a:pt x="1095146" y="363657"/>
                  </a:lnTo>
                  <a:lnTo>
                    <a:pt x="1109847" y="407512"/>
                  </a:lnTo>
                  <a:lnTo>
                    <a:pt x="1120886" y="452207"/>
                  </a:lnTo>
                  <a:lnTo>
                    <a:pt x="1128236" y="497502"/>
                  </a:lnTo>
                  <a:lnTo>
                    <a:pt x="1131621" y="539542"/>
                  </a:lnTo>
                  <a:lnTo>
                    <a:pt x="1131621" y="592539"/>
                  </a:lnTo>
                  <a:lnTo>
                    <a:pt x="1128236" y="634575"/>
                  </a:lnTo>
                  <a:lnTo>
                    <a:pt x="1120886" y="679862"/>
                  </a:lnTo>
                  <a:lnTo>
                    <a:pt x="1109847" y="724545"/>
                  </a:lnTo>
                  <a:lnTo>
                    <a:pt x="1095146" y="768386"/>
                  </a:lnTo>
                  <a:lnTo>
                    <a:pt x="1076771" y="811143"/>
                  </a:lnTo>
                  <a:lnTo>
                    <a:pt x="1054721" y="852575"/>
                  </a:lnTo>
                  <a:lnTo>
                    <a:pt x="1028996" y="892443"/>
                  </a:lnTo>
                  <a:lnTo>
                    <a:pt x="999597" y="930507"/>
                  </a:lnTo>
                  <a:lnTo>
                    <a:pt x="966524" y="966524"/>
                  </a:lnTo>
                  <a:lnTo>
                    <a:pt x="565956" y="136709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1831" y="178641"/>
              <a:ext cx="1002328" cy="1002328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68375" y="2637091"/>
            <a:ext cx="12038965" cy="3357879"/>
          </a:xfrm>
          <a:prstGeom prst="rect">
            <a:avLst/>
          </a:prstGeom>
        </p:spPr>
        <p:txBody>
          <a:bodyPr vert="horz" wrap="square" lIns="0" tIns="459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15600" i="0" spc="1135" dirty="0">
                <a:solidFill>
                  <a:srgbClr val="17726D"/>
                </a:solidFill>
                <a:latin typeface="Trebuchet MS"/>
                <a:cs typeface="Trebuchet MS"/>
              </a:rPr>
              <a:t>THANK</a:t>
            </a:r>
            <a:r>
              <a:rPr sz="15600" i="0" spc="-1080" dirty="0">
                <a:solidFill>
                  <a:srgbClr val="17726D"/>
                </a:solidFill>
                <a:latin typeface="Trebuchet MS"/>
                <a:cs typeface="Trebuchet MS"/>
              </a:rPr>
              <a:t> </a:t>
            </a:r>
            <a:r>
              <a:rPr sz="15600" i="0" spc="1190" dirty="0">
                <a:solidFill>
                  <a:srgbClr val="17726D"/>
                </a:solidFill>
                <a:latin typeface="Trebuchet MS"/>
                <a:cs typeface="Trebuchet MS"/>
              </a:rPr>
              <a:t>YOU</a:t>
            </a:r>
            <a:endParaRPr sz="15600">
              <a:latin typeface="Trebuchet MS"/>
              <a:cs typeface="Trebuchet MS"/>
            </a:endParaRPr>
          </a:p>
          <a:p>
            <a:pPr marL="721995">
              <a:lnSpc>
                <a:spcPct val="100000"/>
              </a:lnSpc>
              <a:spcBef>
                <a:spcPts val="635"/>
              </a:spcBef>
            </a:pPr>
            <a:r>
              <a:rPr sz="2800" b="0" i="0" spc="-40" dirty="0">
                <a:solidFill>
                  <a:srgbClr val="000000"/>
                </a:solidFill>
                <a:latin typeface="Arial Black"/>
                <a:cs typeface="Arial Black"/>
              </a:rPr>
              <a:t>FOR</a:t>
            </a:r>
            <a:r>
              <a:rPr sz="2800" b="0" i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b="0" i="0" spc="-95" dirty="0">
                <a:solidFill>
                  <a:srgbClr val="000000"/>
                </a:solidFill>
                <a:latin typeface="Arial Black"/>
                <a:cs typeface="Arial Black"/>
              </a:rPr>
              <a:t>YOUR</a:t>
            </a:r>
            <a:r>
              <a:rPr sz="2800" b="0" i="0" spc="-14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b="0" i="0" spc="-85" dirty="0">
                <a:solidFill>
                  <a:srgbClr val="000000"/>
                </a:solidFill>
                <a:latin typeface="Arial Black"/>
                <a:cs typeface="Arial Black"/>
              </a:rPr>
              <a:t>NICE</a:t>
            </a:r>
            <a:r>
              <a:rPr sz="2800" b="0" i="0" spc="-14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800" b="0" i="0" spc="-10" dirty="0">
                <a:solidFill>
                  <a:srgbClr val="000000"/>
                </a:solidFill>
                <a:latin typeface="Arial Black"/>
                <a:cs typeface="Arial Black"/>
              </a:rPr>
              <a:t>ATTENTION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5258" y="8931337"/>
            <a:ext cx="15138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75" dirty="0">
                <a:latin typeface="Calibri"/>
                <a:cs typeface="Calibri"/>
              </a:rPr>
              <a:t>27</a:t>
            </a:r>
            <a:r>
              <a:rPr sz="2000" b="1" i="1" spc="70" dirty="0">
                <a:latin typeface="Calibri"/>
                <a:cs typeface="Calibri"/>
              </a:rPr>
              <a:t> </a:t>
            </a:r>
            <a:r>
              <a:rPr sz="2000" b="1" i="1" spc="75" dirty="0">
                <a:latin typeface="Calibri"/>
                <a:cs typeface="Calibri"/>
              </a:rPr>
              <a:t>July, </a:t>
            </a:r>
            <a:r>
              <a:rPr sz="2000" b="1" i="1" spc="55" dirty="0">
                <a:latin typeface="Calibri"/>
                <a:cs typeface="Calibri"/>
              </a:rPr>
              <a:t>2024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3995" y="3172543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5">
                <a:moveTo>
                  <a:pt x="517127" y="984555"/>
                </a:moveTo>
                <a:lnTo>
                  <a:pt x="452281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69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9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69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3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09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27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4955" y="3375774"/>
            <a:ext cx="5276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17726D"/>
                </a:solidFill>
                <a:latin typeface="Trebuchet MS"/>
                <a:cs typeface="Trebuchet MS"/>
              </a:rPr>
              <a:t>01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3995" y="7151900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4">
                <a:moveTo>
                  <a:pt x="517125" y="984555"/>
                </a:moveTo>
                <a:lnTo>
                  <a:pt x="452282" y="984555"/>
                </a:lnTo>
                <a:lnTo>
                  <a:pt x="438023" y="983865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69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9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10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69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4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4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10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5"/>
                </a:lnTo>
                <a:lnTo>
                  <a:pt x="517125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902" y="7355131"/>
            <a:ext cx="6153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90" dirty="0">
                <a:solidFill>
                  <a:srgbClr val="17726D"/>
                </a:solidFill>
                <a:latin typeface="Trebuchet MS"/>
                <a:cs typeface="Trebuchet MS"/>
              </a:rPr>
              <a:t>04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3995" y="4515729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5">
                <a:moveTo>
                  <a:pt x="517126" y="984555"/>
                </a:moveTo>
                <a:lnTo>
                  <a:pt x="452282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69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9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69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3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09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26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1171" y="4718961"/>
            <a:ext cx="5949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10" dirty="0">
                <a:solidFill>
                  <a:srgbClr val="17726D"/>
                </a:solidFill>
                <a:latin typeface="Trebuchet MS"/>
                <a:cs typeface="Trebuchet MS"/>
              </a:rPr>
              <a:t>02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3995" y="5807002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4">
                <a:moveTo>
                  <a:pt x="517125" y="984555"/>
                </a:moveTo>
                <a:lnTo>
                  <a:pt x="452283" y="984555"/>
                </a:lnTo>
                <a:lnTo>
                  <a:pt x="438023" y="983865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69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9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3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69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3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09"/>
                </a:lnTo>
                <a:lnTo>
                  <a:pt x="950048" y="354643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5"/>
                </a:lnTo>
                <a:lnTo>
                  <a:pt x="517125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4921" y="6010234"/>
            <a:ext cx="6076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60" dirty="0">
                <a:solidFill>
                  <a:srgbClr val="17726D"/>
                </a:solidFill>
                <a:latin typeface="Trebuchet MS"/>
                <a:cs typeface="Trebuchet MS"/>
              </a:rPr>
              <a:t>03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3995" y="2028752"/>
            <a:ext cx="6009005" cy="0"/>
          </a:xfrm>
          <a:custGeom>
            <a:avLst/>
            <a:gdLst/>
            <a:ahLst/>
            <a:cxnLst/>
            <a:rect l="l" t="t" r="r" b="b"/>
            <a:pathLst>
              <a:path w="6009005">
                <a:moveTo>
                  <a:pt x="0" y="0"/>
                </a:moveTo>
                <a:lnTo>
                  <a:pt x="6008510" y="0"/>
                </a:lnTo>
              </a:path>
            </a:pathLst>
          </a:custGeom>
          <a:ln w="76199">
            <a:solidFill>
              <a:srgbClr val="E9E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67228" y="1021523"/>
            <a:ext cx="5591174" cy="751483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5047" rIns="0" bIns="0" rtlCol="0">
            <a:spAutoFit/>
          </a:bodyPr>
          <a:lstStyle/>
          <a:p>
            <a:pPr marL="531495">
              <a:lnSpc>
                <a:spcPct val="100000"/>
              </a:lnSpc>
              <a:spcBef>
                <a:spcPts val="100"/>
              </a:spcBef>
            </a:pPr>
            <a:r>
              <a:rPr sz="7200" i="0" spc="535" dirty="0">
                <a:solidFill>
                  <a:srgbClr val="17726D"/>
                </a:solidFill>
                <a:latin typeface="Trebuchet MS"/>
                <a:cs typeface="Trebuchet MS"/>
              </a:rPr>
              <a:t>PROBLEMS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05878" y="4632972"/>
            <a:ext cx="79527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95" dirty="0">
                <a:latin typeface="Verdana"/>
                <a:cs typeface="Verdana"/>
              </a:rPr>
              <a:t>Inefficient</a:t>
            </a:r>
            <a:r>
              <a:rPr sz="3700" spc="-250" dirty="0">
                <a:latin typeface="Verdana"/>
                <a:cs typeface="Verdana"/>
              </a:rPr>
              <a:t> </a:t>
            </a:r>
            <a:r>
              <a:rPr sz="3700" spc="-100" dirty="0">
                <a:latin typeface="Verdana"/>
                <a:cs typeface="Verdana"/>
              </a:rPr>
              <a:t>Appointment</a:t>
            </a:r>
            <a:r>
              <a:rPr sz="3700" spc="-250" dirty="0">
                <a:latin typeface="Verdana"/>
                <a:cs typeface="Verdana"/>
              </a:rPr>
              <a:t> </a:t>
            </a:r>
            <a:r>
              <a:rPr sz="3700" spc="-30" dirty="0">
                <a:latin typeface="Verdana"/>
                <a:cs typeface="Verdana"/>
              </a:rPr>
              <a:t>Scheduling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05878" y="5920118"/>
            <a:ext cx="102552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90" dirty="0">
                <a:latin typeface="Verdana"/>
                <a:cs typeface="Verdana"/>
              </a:rPr>
              <a:t>Manual</a:t>
            </a:r>
            <a:r>
              <a:rPr sz="3700" spc="-280" dirty="0">
                <a:latin typeface="Verdana"/>
                <a:cs typeface="Verdana"/>
              </a:rPr>
              <a:t> </a:t>
            </a:r>
            <a:r>
              <a:rPr sz="3700" spc="-75" dirty="0">
                <a:latin typeface="Verdana"/>
                <a:cs typeface="Verdana"/>
              </a:rPr>
              <a:t>Patient</a:t>
            </a:r>
            <a:r>
              <a:rPr sz="3700" spc="-275" dirty="0">
                <a:latin typeface="Verdana"/>
                <a:cs typeface="Verdana"/>
              </a:rPr>
              <a:t> </a:t>
            </a:r>
            <a:r>
              <a:rPr sz="3700" spc="-100" dirty="0">
                <a:latin typeface="Verdana"/>
                <a:cs typeface="Verdana"/>
              </a:rPr>
              <a:t>Registration</a:t>
            </a:r>
            <a:r>
              <a:rPr sz="3700" spc="-275" dirty="0">
                <a:latin typeface="Verdana"/>
                <a:cs typeface="Verdana"/>
              </a:rPr>
              <a:t> </a:t>
            </a:r>
            <a:r>
              <a:rPr sz="3700" spc="-100" dirty="0">
                <a:latin typeface="Verdana"/>
                <a:cs typeface="Verdana"/>
              </a:rPr>
              <a:t>and</a:t>
            </a:r>
            <a:r>
              <a:rPr sz="3700" spc="-275" dirty="0">
                <a:latin typeface="Verdana"/>
                <a:cs typeface="Verdana"/>
              </a:rPr>
              <a:t> </a:t>
            </a:r>
            <a:r>
              <a:rPr sz="3700" spc="-40" dirty="0">
                <a:latin typeface="Verdana"/>
                <a:cs typeface="Verdana"/>
              </a:rPr>
              <a:t>Management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73735" y="7207264"/>
            <a:ext cx="78968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latin typeface="Verdana"/>
                <a:cs typeface="Verdana"/>
              </a:rPr>
              <a:t>Limited</a:t>
            </a:r>
            <a:r>
              <a:rPr sz="3700" spc="-305" dirty="0">
                <a:latin typeface="Verdana"/>
                <a:cs typeface="Verdana"/>
              </a:rPr>
              <a:t> </a:t>
            </a:r>
            <a:r>
              <a:rPr sz="3700" spc="65" dirty="0">
                <a:latin typeface="Verdana"/>
                <a:cs typeface="Verdana"/>
              </a:rPr>
              <a:t>Access</a:t>
            </a:r>
            <a:r>
              <a:rPr sz="3700" spc="-300" dirty="0">
                <a:latin typeface="Verdana"/>
                <a:cs typeface="Verdana"/>
              </a:rPr>
              <a:t> </a:t>
            </a:r>
            <a:r>
              <a:rPr sz="3700" spc="-65" dirty="0">
                <a:latin typeface="Verdana"/>
                <a:cs typeface="Verdana"/>
              </a:rPr>
              <a:t>to</a:t>
            </a:r>
            <a:r>
              <a:rPr sz="3700" spc="-300" dirty="0">
                <a:latin typeface="Verdana"/>
                <a:cs typeface="Verdana"/>
              </a:rPr>
              <a:t> </a:t>
            </a:r>
            <a:r>
              <a:rPr sz="3700" spc="-10" dirty="0">
                <a:latin typeface="Verdana"/>
                <a:cs typeface="Verdana"/>
              </a:rPr>
              <a:t>Medical</a:t>
            </a:r>
            <a:r>
              <a:rPr sz="3700" spc="-300" dirty="0">
                <a:latin typeface="Verdana"/>
                <a:cs typeface="Verdana"/>
              </a:rPr>
              <a:t> </a:t>
            </a:r>
            <a:r>
              <a:rPr sz="3700" spc="-10" dirty="0">
                <a:latin typeface="Verdana"/>
                <a:cs typeface="Verdana"/>
              </a:rPr>
              <a:t>Records</a:t>
            </a:r>
            <a:endParaRPr sz="37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3735" y="3349724"/>
            <a:ext cx="64058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30" dirty="0">
                <a:latin typeface="Verdana"/>
                <a:cs typeface="Verdana"/>
              </a:rPr>
              <a:t>Lack</a:t>
            </a:r>
            <a:r>
              <a:rPr sz="3700" spc="-280" dirty="0">
                <a:latin typeface="Verdana"/>
                <a:cs typeface="Verdana"/>
              </a:rPr>
              <a:t> </a:t>
            </a:r>
            <a:r>
              <a:rPr sz="3700" dirty="0">
                <a:latin typeface="Verdana"/>
                <a:cs typeface="Verdana"/>
              </a:rPr>
              <a:t>of</a:t>
            </a:r>
            <a:r>
              <a:rPr sz="3700" spc="-280" dirty="0">
                <a:latin typeface="Verdana"/>
                <a:cs typeface="Verdana"/>
              </a:rPr>
              <a:t> </a:t>
            </a:r>
            <a:r>
              <a:rPr sz="3700" spc="-100" dirty="0">
                <a:latin typeface="Verdana"/>
                <a:cs typeface="Verdana"/>
              </a:rPr>
              <a:t>Real-</a:t>
            </a:r>
            <a:r>
              <a:rPr sz="3700" spc="-110" dirty="0">
                <a:latin typeface="Verdana"/>
                <a:cs typeface="Verdana"/>
              </a:rPr>
              <a:t>Time</a:t>
            </a:r>
            <a:r>
              <a:rPr sz="3700" spc="-280" dirty="0">
                <a:latin typeface="Verdana"/>
                <a:cs typeface="Verdana"/>
              </a:rPr>
              <a:t> </a:t>
            </a:r>
            <a:r>
              <a:rPr sz="3700" spc="-60" dirty="0">
                <a:latin typeface="Verdana"/>
                <a:cs typeface="Verdana"/>
              </a:rPr>
              <a:t>Reporting</a:t>
            </a:r>
            <a:endParaRPr sz="3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944" y="6515137"/>
            <a:ext cx="6029324" cy="23145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944" y="4024167"/>
            <a:ext cx="6029324" cy="23145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27244" y="319064"/>
            <a:ext cx="5379085" cy="159512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7200" i="0" spc="484" dirty="0">
                <a:solidFill>
                  <a:srgbClr val="17726D"/>
                </a:solidFill>
                <a:latin typeface="Trebuchet MS"/>
                <a:cs typeface="Trebuchet MS"/>
              </a:rPr>
              <a:t>SOLUTIONS</a:t>
            </a:r>
            <a:endParaRPr sz="7200">
              <a:latin typeface="Trebuchet MS"/>
              <a:cs typeface="Trebuchet MS"/>
            </a:endParaRPr>
          </a:p>
          <a:p>
            <a:pPr marL="114300">
              <a:lnSpc>
                <a:spcPct val="100000"/>
              </a:lnSpc>
              <a:spcBef>
                <a:spcPts val="210"/>
              </a:spcBef>
            </a:pPr>
            <a:r>
              <a:rPr sz="2400" b="0" i="0" spc="-20" dirty="0">
                <a:solidFill>
                  <a:srgbClr val="000000"/>
                </a:solidFill>
                <a:latin typeface="Arial Black"/>
                <a:cs typeface="Arial Black"/>
              </a:rPr>
              <a:t>WE</a:t>
            </a:r>
            <a:r>
              <a:rPr sz="2400" b="0" i="0" spc="-17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400" b="0" i="0" spc="-30" dirty="0">
                <a:solidFill>
                  <a:srgbClr val="000000"/>
                </a:solidFill>
                <a:latin typeface="Arial Black"/>
                <a:cs typeface="Arial Black"/>
              </a:rPr>
              <a:t>WILL</a:t>
            </a:r>
            <a:r>
              <a:rPr sz="2400" b="0" i="0" spc="-10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400" b="0" i="0" spc="-140" dirty="0">
                <a:solidFill>
                  <a:srgbClr val="000000"/>
                </a:solidFill>
                <a:latin typeface="Arial Black"/>
                <a:cs typeface="Arial Black"/>
              </a:rPr>
              <a:t>SOLVE</a:t>
            </a:r>
            <a:r>
              <a:rPr sz="2400" b="0" i="0" spc="-60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400" b="0" i="0" spc="-135" dirty="0">
                <a:solidFill>
                  <a:srgbClr val="000000"/>
                </a:solidFill>
                <a:latin typeface="Arial Black"/>
                <a:cs typeface="Arial Black"/>
              </a:rPr>
              <a:t>THE</a:t>
            </a:r>
            <a:r>
              <a:rPr sz="2400" b="0" i="0" spc="-65" dirty="0">
                <a:solidFill>
                  <a:srgbClr val="000000"/>
                </a:solidFill>
                <a:latin typeface="Arial Black"/>
                <a:cs typeface="Arial Black"/>
              </a:rPr>
              <a:t> </a:t>
            </a:r>
            <a:r>
              <a:rPr sz="2400" b="0" i="0" spc="-10" dirty="0">
                <a:solidFill>
                  <a:srgbClr val="000000"/>
                </a:solidFill>
                <a:latin typeface="Arial Black"/>
                <a:cs typeface="Arial Black"/>
              </a:rPr>
              <a:t>PROBLEMS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718305" y="0"/>
            <a:ext cx="10568305" cy="10287000"/>
            <a:chOff x="7718305" y="0"/>
            <a:chExt cx="10568305" cy="10287000"/>
          </a:xfrm>
        </p:grpSpPr>
        <p:sp>
          <p:nvSpPr>
            <p:cNvPr id="6" name="object 6"/>
            <p:cNvSpPr/>
            <p:nvPr/>
          </p:nvSpPr>
          <p:spPr>
            <a:xfrm>
              <a:off x="7718305" y="0"/>
              <a:ext cx="10568305" cy="10287000"/>
            </a:xfrm>
            <a:custGeom>
              <a:avLst/>
              <a:gdLst/>
              <a:ahLst/>
              <a:cxnLst/>
              <a:rect l="l" t="t" r="r" b="b"/>
              <a:pathLst>
                <a:path w="10568305" h="10287000">
                  <a:moveTo>
                    <a:pt x="1056828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0568284" y="0"/>
                  </a:lnTo>
                  <a:lnTo>
                    <a:pt x="10568284" y="10286999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54786" y="165417"/>
              <a:ext cx="878205" cy="878205"/>
            </a:xfrm>
            <a:custGeom>
              <a:avLst/>
              <a:gdLst/>
              <a:ahLst/>
              <a:cxnLst/>
              <a:rect l="l" t="t" r="r" b="b"/>
              <a:pathLst>
                <a:path w="878204" h="878205">
                  <a:moveTo>
                    <a:pt x="438824" y="877648"/>
                  </a:moveTo>
                  <a:lnTo>
                    <a:pt x="391009" y="875074"/>
                  </a:lnTo>
                  <a:lnTo>
                    <a:pt x="344686" y="867527"/>
                  </a:lnTo>
                  <a:lnTo>
                    <a:pt x="300121" y="855277"/>
                  </a:lnTo>
                  <a:lnTo>
                    <a:pt x="257584" y="838591"/>
                  </a:lnTo>
                  <a:lnTo>
                    <a:pt x="217341" y="817736"/>
                  </a:lnTo>
                  <a:lnTo>
                    <a:pt x="179660" y="792981"/>
                  </a:lnTo>
                  <a:lnTo>
                    <a:pt x="144809" y="764593"/>
                  </a:lnTo>
                  <a:lnTo>
                    <a:pt x="113055" y="732839"/>
                  </a:lnTo>
                  <a:lnTo>
                    <a:pt x="84667" y="697988"/>
                  </a:lnTo>
                  <a:lnTo>
                    <a:pt x="59912" y="660307"/>
                  </a:lnTo>
                  <a:lnTo>
                    <a:pt x="39057" y="620064"/>
                  </a:lnTo>
                  <a:lnTo>
                    <a:pt x="22371" y="577526"/>
                  </a:lnTo>
                  <a:lnTo>
                    <a:pt x="10121" y="532962"/>
                  </a:lnTo>
                  <a:lnTo>
                    <a:pt x="2574" y="486639"/>
                  </a:lnTo>
                  <a:lnTo>
                    <a:pt x="0" y="438821"/>
                  </a:lnTo>
                  <a:lnTo>
                    <a:pt x="2574" y="391009"/>
                  </a:lnTo>
                  <a:lnTo>
                    <a:pt x="10121" y="344686"/>
                  </a:lnTo>
                  <a:lnTo>
                    <a:pt x="22371" y="300122"/>
                  </a:lnTo>
                  <a:lnTo>
                    <a:pt x="39057" y="257584"/>
                  </a:lnTo>
                  <a:lnTo>
                    <a:pt x="59912" y="217341"/>
                  </a:lnTo>
                  <a:lnTo>
                    <a:pt x="84667" y="179660"/>
                  </a:lnTo>
                  <a:lnTo>
                    <a:pt x="113055" y="144809"/>
                  </a:lnTo>
                  <a:lnTo>
                    <a:pt x="144809" y="113055"/>
                  </a:lnTo>
                  <a:lnTo>
                    <a:pt x="179660" y="84667"/>
                  </a:lnTo>
                  <a:lnTo>
                    <a:pt x="217341" y="59912"/>
                  </a:lnTo>
                  <a:lnTo>
                    <a:pt x="257584" y="39057"/>
                  </a:lnTo>
                  <a:lnTo>
                    <a:pt x="300121" y="22371"/>
                  </a:lnTo>
                  <a:lnTo>
                    <a:pt x="344686" y="10121"/>
                  </a:lnTo>
                  <a:lnTo>
                    <a:pt x="391009" y="2574"/>
                  </a:lnTo>
                  <a:lnTo>
                    <a:pt x="438824" y="0"/>
                  </a:lnTo>
                  <a:lnTo>
                    <a:pt x="486638" y="2574"/>
                  </a:lnTo>
                  <a:lnTo>
                    <a:pt x="532962" y="10121"/>
                  </a:lnTo>
                  <a:lnTo>
                    <a:pt x="577526" y="22371"/>
                  </a:lnTo>
                  <a:lnTo>
                    <a:pt x="620064" y="39057"/>
                  </a:lnTo>
                  <a:lnTo>
                    <a:pt x="660307" y="59912"/>
                  </a:lnTo>
                  <a:lnTo>
                    <a:pt x="697988" y="84667"/>
                  </a:lnTo>
                  <a:lnTo>
                    <a:pt x="732839" y="113055"/>
                  </a:lnTo>
                  <a:lnTo>
                    <a:pt x="764592" y="144809"/>
                  </a:lnTo>
                  <a:lnTo>
                    <a:pt x="792981" y="179660"/>
                  </a:lnTo>
                  <a:lnTo>
                    <a:pt x="817736" y="217341"/>
                  </a:lnTo>
                  <a:lnTo>
                    <a:pt x="838591" y="257584"/>
                  </a:lnTo>
                  <a:lnTo>
                    <a:pt x="855277" y="300122"/>
                  </a:lnTo>
                  <a:lnTo>
                    <a:pt x="867527" y="344686"/>
                  </a:lnTo>
                  <a:lnTo>
                    <a:pt x="875073" y="391009"/>
                  </a:lnTo>
                  <a:lnTo>
                    <a:pt x="877648" y="438824"/>
                  </a:lnTo>
                  <a:lnTo>
                    <a:pt x="875073" y="486639"/>
                  </a:lnTo>
                  <a:lnTo>
                    <a:pt x="867527" y="532962"/>
                  </a:lnTo>
                  <a:lnTo>
                    <a:pt x="855277" y="577526"/>
                  </a:lnTo>
                  <a:lnTo>
                    <a:pt x="838591" y="620064"/>
                  </a:lnTo>
                  <a:lnTo>
                    <a:pt x="817736" y="660307"/>
                  </a:lnTo>
                  <a:lnTo>
                    <a:pt x="792981" y="697988"/>
                  </a:lnTo>
                  <a:lnTo>
                    <a:pt x="764592" y="732839"/>
                  </a:lnTo>
                  <a:lnTo>
                    <a:pt x="732839" y="764593"/>
                  </a:lnTo>
                  <a:lnTo>
                    <a:pt x="697988" y="792981"/>
                  </a:lnTo>
                  <a:lnTo>
                    <a:pt x="660307" y="817736"/>
                  </a:lnTo>
                  <a:lnTo>
                    <a:pt x="620064" y="838591"/>
                  </a:lnTo>
                  <a:lnTo>
                    <a:pt x="577526" y="855277"/>
                  </a:lnTo>
                  <a:lnTo>
                    <a:pt x="532962" y="867527"/>
                  </a:lnTo>
                  <a:lnTo>
                    <a:pt x="486638" y="875074"/>
                  </a:lnTo>
                  <a:lnTo>
                    <a:pt x="438824" y="877648"/>
                  </a:lnTo>
                  <a:close/>
                </a:path>
              </a:pathLst>
            </a:custGeom>
            <a:solidFill>
              <a:srgbClr val="E9E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39951" y="9260627"/>
            <a:ext cx="586740" cy="481330"/>
          </a:xfrm>
          <a:custGeom>
            <a:avLst/>
            <a:gdLst/>
            <a:ahLst/>
            <a:cxnLst/>
            <a:rect l="l" t="t" r="r" b="b"/>
            <a:pathLst>
              <a:path w="586740" h="481329">
                <a:moveTo>
                  <a:pt x="56714" y="376097"/>
                </a:moveTo>
                <a:lnTo>
                  <a:pt x="44714" y="376097"/>
                </a:lnTo>
                <a:lnTo>
                  <a:pt x="39073" y="373762"/>
                </a:lnTo>
                <a:lnTo>
                  <a:pt x="2334" y="337021"/>
                </a:lnTo>
                <a:lnTo>
                  <a:pt x="0" y="331383"/>
                </a:lnTo>
                <a:lnTo>
                  <a:pt x="0" y="319382"/>
                </a:lnTo>
                <a:lnTo>
                  <a:pt x="2334" y="313743"/>
                </a:lnTo>
                <a:lnTo>
                  <a:pt x="309505" y="6570"/>
                </a:lnTo>
                <a:lnTo>
                  <a:pt x="316932" y="1642"/>
                </a:lnTo>
                <a:lnTo>
                  <a:pt x="325390" y="0"/>
                </a:lnTo>
                <a:lnTo>
                  <a:pt x="333849" y="1642"/>
                </a:lnTo>
                <a:lnTo>
                  <a:pt x="341280" y="6570"/>
                </a:lnTo>
                <a:lnTo>
                  <a:pt x="369524" y="34823"/>
                </a:lnTo>
                <a:lnTo>
                  <a:pt x="374453" y="42249"/>
                </a:lnTo>
                <a:lnTo>
                  <a:pt x="376096" y="50706"/>
                </a:lnTo>
                <a:lnTo>
                  <a:pt x="374453" y="59163"/>
                </a:lnTo>
                <a:lnTo>
                  <a:pt x="369524" y="66588"/>
                </a:lnTo>
                <a:lnTo>
                  <a:pt x="62355" y="373762"/>
                </a:lnTo>
                <a:lnTo>
                  <a:pt x="56714" y="376097"/>
                </a:lnTo>
                <a:close/>
              </a:path>
              <a:path w="586740" h="481329">
                <a:moveTo>
                  <a:pt x="541262" y="418394"/>
                </a:moveTo>
                <a:lnTo>
                  <a:pt x="529756" y="418394"/>
                </a:lnTo>
                <a:lnTo>
                  <a:pt x="524008" y="416205"/>
                </a:lnTo>
                <a:lnTo>
                  <a:pt x="332955" y="225152"/>
                </a:lnTo>
                <a:lnTo>
                  <a:pt x="328030" y="217726"/>
                </a:lnTo>
                <a:lnTo>
                  <a:pt x="326388" y="209269"/>
                </a:lnTo>
                <a:lnTo>
                  <a:pt x="328030" y="200812"/>
                </a:lnTo>
                <a:lnTo>
                  <a:pt x="332955" y="193387"/>
                </a:lnTo>
                <a:lnTo>
                  <a:pt x="361206" y="165133"/>
                </a:lnTo>
                <a:lnTo>
                  <a:pt x="368635" y="160205"/>
                </a:lnTo>
                <a:lnTo>
                  <a:pt x="377093" y="158563"/>
                </a:lnTo>
                <a:lnTo>
                  <a:pt x="385550" y="160205"/>
                </a:lnTo>
                <a:lnTo>
                  <a:pt x="392978" y="165133"/>
                </a:lnTo>
                <a:lnTo>
                  <a:pt x="583892" y="356045"/>
                </a:lnTo>
                <a:lnTo>
                  <a:pt x="586227" y="361691"/>
                </a:lnTo>
                <a:lnTo>
                  <a:pt x="586196" y="373762"/>
                </a:lnTo>
                <a:lnTo>
                  <a:pt x="583892" y="379330"/>
                </a:lnTo>
                <a:lnTo>
                  <a:pt x="547017" y="416205"/>
                </a:lnTo>
                <a:lnTo>
                  <a:pt x="541262" y="418394"/>
                </a:lnTo>
                <a:close/>
              </a:path>
              <a:path w="586740" h="481329">
                <a:moveTo>
                  <a:pt x="161598" y="481220"/>
                </a:moveTo>
                <a:lnTo>
                  <a:pt x="150092" y="481220"/>
                </a:lnTo>
                <a:lnTo>
                  <a:pt x="144339" y="479031"/>
                </a:lnTo>
                <a:lnTo>
                  <a:pt x="111710" y="446401"/>
                </a:lnTo>
                <a:lnTo>
                  <a:pt x="106783" y="438972"/>
                </a:lnTo>
                <a:lnTo>
                  <a:pt x="105141" y="430514"/>
                </a:lnTo>
                <a:lnTo>
                  <a:pt x="106783" y="422057"/>
                </a:lnTo>
                <a:lnTo>
                  <a:pt x="111710" y="414629"/>
                </a:lnTo>
                <a:lnTo>
                  <a:pt x="256649" y="269690"/>
                </a:lnTo>
                <a:lnTo>
                  <a:pt x="264076" y="264765"/>
                </a:lnTo>
                <a:lnTo>
                  <a:pt x="272533" y="263123"/>
                </a:lnTo>
                <a:lnTo>
                  <a:pt x="280990" y="264765"/>
                </a:lnTo>
                <a:lnTo>
                  <a:pt x="288416" y="269690"/>
                </a:lnTo>
                <a:lnTo>
                  <a:pt x="396410" y="377684"/>
                </a:lnTo>
                <a:lnTo>
                  <a:pt x="268686" y="377691"/>
                </a:lnTo>
                <a:lnTo>
                  <a:pt x="167350" y="479031"/>
                </a:lnTo>
                <a:lnTo>
                  <a:pt x="161598" y="481220"/>
                </a:lnTo>
                <a:close/>
              </a:path>
              <a:path w="586740" h="481329">
                <a:moveTo>
                  <a:pt x="378252" y="470252"/>
                </a:moveTo>
                <a:lnTo>
                  <a:pt x="369795" y="468610"/>
                </a:lnTo>
                <a:lnTo>
                  <a:pt x="362369" y="463685"/>
                </a:lnTo>
                <a:lnTo>
                  <a:pt x="276375" y="377691"/>
                </a:lnTo>
                <a:lnTo>
                  <a:pt x="268693" y="377684"/>
                </a:lnTo>
                <a:lnTo>
                  <a:pt x="396416" y="377691"/>
                </a:lnTo>
                <a:lnTo>
                  <a:pt x="426631" y="407905"/>
                </a:lnTo>
                <a:lnTo>
                  <a:pt x="428966" y="413542"/>
                </a:lnTo>
                <a:lnTo>
                  <a:pt x="428966" y="425545"/>
                </a:lnTo>
                <a:lnTo>
                  <a:pt x="426631" y="431188"/>
                </a:lnTo>
                <a:lnTo>
                  <a:pt x="394134" y="463685"/>
                </a:lnTo>
                <a:lnTo>
                  <a:pt x="386708" y="468610"/>
                </a:lnTo>
                <a:lnTo>
                  <a:pt x="378252" y="470252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59581" y="9293802"/>
            <a:ext cx="9937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95" dirty="0">
                <a:latin typeface="Arial Black"/>
                <a:cs typeface="Arial Black"/>
              </a:rPr>
              <a:t>ECARE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9944" y="2324008"/>
            <a:ext cx="1858645" cy="0"/>
          </a:xfrm>
          <a:custGeom>
            <a:avLst/>
            <a:gdLst/>
            <a:ahLst/>
            <a:cxnLst/>
            <a:rect l="l" t="t" r="r" b="b"/>
            <a:pathLst>
              <a:path w="1858645">
                <a:moveTo>
                  <a:pt x="0" y="0"/>
                </a:moveTo>
                <a:lnTo>
                  <a:pt x="1858299" y="0"/>
                </a:lnTo>
              </a:path>
            </a:pathLst>
          </a:custGeom>
          <a:ln w="76199">
            <a:solidFill>
              <a:srgbClr val="E9E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59374" y="343312"/>
            <a:ext cx="4686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5" dirty="0">
                <a:solidFill>
                  <a:srgbClr val="17726D"/>
                </a:solidFill>
                <a:latin typeface="Trebuchet MS"/>
                <a:cs typeface="Trebuchet MS"/>
              </a:rPr>
              <a:t>01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73493" y="330589"/>
            <a:ext cx="9085580" cy="127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sz="2700" b="1" spc="105" dirty="0">
                <a:solidFill>
                  <a:srgbClr val="FFFFFF"/>
                </a:solidFill>
                <a:latin typeface="Trebuchet MS"/>
                <a:cs typeface="Trebuchet MS"/>
              </a:rPr>
              <a:t>Lack</a:t>
            </a:r>
            <a:r>
              <a:rPr sz="27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7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90" dirty="0">
                <a:solidFill>
                  <a:srgbClr val="FFFFFF"/>
                </a:solidFill>
                <a:latin typeface="Trebuchet MS"/>
                <a:cs typeface="Trebuchet MS"/>
              </a:rPr>
              <a:t>Real-</a:t>
            </a:r>
            <a:r>
              <a:rPr sz="2700" b="1" spc="55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27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65" dirty="0">
                <a:solidFill>
                  <a:srgbClr val="FFFFFF"/>
                </a:solidFill>
                <a:latin typeface="Trebuchet MS"/>
                <a:cs typeface="Trebuchet MS"/>
              </a:rPr>
              <a:t>Reporting</a:t>
            </a:r>
            <a:endParaRPr sz="2700">
              <a:latin typeface="Trebuchet MS"/>
              <a:cs typeface="Trebuchet MS"/>
            </a:endParaRPr>
          </a:p>
          <a:p>
            <a:pPr marL="191135">
              <a:lnSpc>
                <a:spcPct val="100000"/>
              </a:lnSpc>
              <a:spcBef>
                <a:spcPts val="45"/>
              </a:spcBef>
              <a:tabLst>
                <a:tab pos="1920875" algn="l"/>
                <a:tab pos="3379470" algn="l"/>
                <a:tab pos="4886325" algn="l"/>
                <a:tab pos="5763260" algn="l"/>
                <a:tab pos="6233795" algn="l"/>
                <a:tab pos="7494270" algn="l"/>
                <a:tab pos="8436610" algn="l"/>
              </a:tabLst>
            </a:pP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Implement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real-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reporting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provide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up-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date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information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management.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54786" y="1914818"/>
            <a:ext cx="878205" cy="878205"/>
          </a:xfrm>
          <a:custGeom>
            <a:avLst/>
            <a:gdLst/>
            <a:ahLst/>
            <a:cxnLst/>
            <a:rect l="l" t="t" r="r" b="b"/>
            <a:pathLst>
              <a:path w="878204" h="878205">
                <a:moveTo>
                  <a:pt x="438824" y="877648"/>
                </a:moveTo>
                <a:lnTo>
                  <a:pt x="391009" y="875073"/>
                </a:lnTo>
                <a:lnTo>
                  <a:pt x="344686" y="867527"/>
                </a:lnTo>
                <a:lnTo>
                  <a:pt x="300121" y="855277"/>
                </a:lnTo>
                <a:lnTo>
                  <a:pt x="257584" y="838591"/>
                </a:lnTo>
                <a:lnTo>
                  <a:pt x="217341" y="817736"/>
                </a:lnTo>
                <a:lnTo>
                  <a:pt x="179660" y="792981"/>
                </a:lnTo>
                <a:lnTo>
                  <a:pt x="144809" y="764593"/>
                </a:lnTo>
                <a:lnTo>
                  <a:pt x="113055" y="732839"/>
                </a:lnTo>
                <a:lnTo>
                  <a:pt x="84667" y="697988"/>
                </a:lnTo>
                <a:lnTo>
                  <a:pt x="59912" y="660307"/>
                </a:lnTo>
                <a:lnTo>
                  <a:pt x="39057" y="620064"/>
                </a:lnTo>
                <a:lnTo>
                  <a:pt x="22371" y="577526"/>
                </a:lnTo>
                <a:lnTo>
                  <a:pt x="10121" y="532962"/>
                </a:lnTo>
                <a:lnTo>
                  <a:pt x="2574" y="486639"/>
                </a:lnTo>
                <a:lnTo>
                  <a:pt x="0" y="438822"/>
                </a:lnTo>
                <a:lnTo>
                  <a:pt x="2574" y="391009"/>
                </a:lnTo>
                <a:lnTo>
                  <a:pt x="10121" y="344686"/>
                </a:lnTo>
                <a:lnTo>
                  <a:pt x="22371" y="300122"/>
                </a:lnTo>
                <a:lnTo>
                  <a:pt x="39057" y="257584"/>
                </a:lnTo>
                <a:lnTo>
                  <a:pt x="59912" y="217341"/>
                </a:lnTo>
                <a:lnTo>
                  <a:pt x="84667" y="179660"/>
                </a:lnTo>
                <a:lnTo>
                  <a:pt x="113055" y="144809"/>
                </a:lnTo>
                <a:lnTo>
                  <a:pt x="144809" y="113055"/>
                </a:lnTo>
                <a:lnTo>
                  <a:pt x="179660" y="84667"/>
                </a:lnTo>
                <a:lnTo>
                  <a:pt x="217341" y="59912"/>
                </a:lnTo>
                <a:lnTo>
                  <a:pt x="257584" y="39057"/>
                </a:lnTo>
                <a:lnTo>
                  <a:pt x="300121" y="22371"/>
                </a:lnTo>
                <a:lnTo>
                  <a:pt x="344686" y="10121"/>
                </a:lnTo>
                <a:lnTo>
                  <a:pt x="391009" y="2574"/>
                </a:lnTo>
                <a:lnTo>
                  <a:pt x="438824" y="0"/>
                </a:lnTo>
                <a:lnTo>
                  <a:pt x="486638" y="2574"/>
                </a:lnTo>
                <a:lnTo>
                  <a:pt x="532962" y="10121"/>
                </a:lnTo>
                <a:lnTo>
                  <a:pt x="577526" y="22371"/>
                </a:lnTo>
                <a:lnTo>
                  <a:pt x="620064" y="39057"/>
                </a:lnTo>
                <a:lnTo>
                  <a:pt x="660307" y="59912"/>
                </a:lnTo>
                <a:lnTo>
                  <a:pt x="697988" y="84667"/>
                </a:lnTo>
                <a:lnTo>
                  <a:pt x="732839" y="113055"/>
                </a:lnTo>
                <a:lnTo>
                  <a:pt x="764592" y="144809"/>
                </a:lnTo>
                <a:lnTo>
                  <a:pt x="792981" y="179660"/>
                </a:lnTo>
                <a:lnTo>
                  <a:pt x="817736" y="217341"/>
                </a:lnTo>
                <a:lnTo>
                  <a:pt x="838591" y="257584"/>
                </a:lnTo>
                <a:lnTo>
                  <a:pt x="855277" y="300122"/>
                </a:lnTo>
                <a:lnTo>
                  <a:pt x="867527" y="344686"/>
                </a:lnTo>
                <a:lnTo>
                  <a:pt x="875073" y="391009"/>
                </a:lnTo>
                <a:lnTo>
                  <a:pt x="877648" y="438824"/>
                </a:lnTo>
                <a:lnTo>
                  <a:pt x="875073" y="486639"/>
                </a:lnTo>
                <a:lnTo>
                  <a:pt x="867527" y="532962"/>
                </a:lnTo>
                <a:lnTo>
                  <a:pt x="855277" y="577526"/>
                </a:lnTo>
                <a:lnTo>
                  <a:pt x="838591" y="620064"/>
                </a:lnTo>
                <a:lnTo>
                  <a:pt x="817736" y="660307"/>
                </a:lnTo>
                <a:lnTo>
                  <a:pt x="792981" y="697988"/>
                </a:lnTo>
                <a:lnTo>
                  <a:pt x="764592" y="732839"/>
                </a:lnTo>
                <a:lnTo>
                  <a:pt x="732839" y="764593"/>
                </a:lnTo>
                <a:lnTo>
                  <a:pt x="697988" y="792981"/>
                </a:lnTo>
                <a:lnTo>
                  <a:pt x="660307" y="817736"/>
                </a:lnTo>
                <a:lnTo>
                  <a:pt x="620064" y="838591"/>
                </a:lnTo>
                <a:lnTo>
                  <a:pt x="577526" y="855277"/>
                </a:lnTo>
                <a:lnTo>
                  <a:pt x="532962" y="867527"/>
                </a:lnTo>
                <a:lnTo>
                  <a:pt x="486638" y="875073"/>
                </a:lnTo>
                <a:lnTo>
                  <a:pt x="438824" y="877648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29609" y="2092714"/>
            <a:ext cx="527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80" dirty="0">
                <a:solidFill>
                  <a:srgbClr val="17726D"/>
                </a:solidFill>
                <a:latin typeface="Trebuchet MS"/>
                <a:cs typeface="Trebuchet MS"/>
              </a:rPr>
              <a:t>02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27251" y="1982808"/>
            <a:ext cx="8978265" cy="145859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2700" b="1" dirty="0">
                <a:solidFill>
                  <a:srgbClr val="FFFFFF"/>
                </a:solidFill>
                <a:latin typeface="Trebuchet MS"/>
                <a:cs typeface="Trebuchet MS"/>
              </a:rPr>
              <a:t>Inefficient</a:t>
            </a:r>
            <a:r>
              <a:rPr sz="270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70" dirty="0">
                <a:solidFill>
                  <a:srgbClr val="FFFFFF"/>
                </a:solidFill>
                <a:latin typeface="Trebuchet MS"/>
                <a:cs typeface="Trebuchet MS"/>
              </a:rPr>
              <a:t>Appointment</a:t>
            </a:r>
            <a:r>
              <a:rPr sz="2700" b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105" dirty="0">
                <a:solidFill>
                  <a:srgbClr val="FFFFFF"/>
                </a:solidFill>
                <a:latin typeface="Trebuchet MS"/>
                <a:cs typeface="Trebuchet MS"/>
              </a:rPr>
              <a:t>Scheduling</a:t>
            </a:r>
            <a:endParaRPr sz="2700">
              <a:latin typeface="Trebuchet MS"/>
              <a:cs typeface="Trebuchet MS"/>
            </a:endParaRPr>
          </a:p>
          <a:p>
            <a:pPr marL="12700" marR="5080" indent="88265">
              <a:lnSpc>
                <a:spcPts val="3679"/>
              </a:lnSpc>
            </a:pPr>
            <a:r>
              <a:rPr sz="2400" spc="85" dirty="0">
                <a:solidFill>
                  <a:srgbClr val="FFFFFF"/>
                </a:solidFill>
                <a:latin typeface="Tahoma"/>
                <a:cs typeface="Tahoma"/>
              </a:rPr>
              <a:t>Develop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online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Tahoma"/>
                <a:cs typeface="Tahoma"/>
              </a:rPr>
              <a:t>appointment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scheduling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allows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easy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booking,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rescheduling,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cancellation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appointments.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54786" y="5841323"/>
            <a:ext cx="878205" cy="878205"/>
          </a:xfrm>
          <a:custGeom>
            <a:avLst/>
            <a:gdLst/>
            <a:ahLst/>
            <a:cxnLst/>
            <a:rect l="l" t="t" r="r" b="b"/>
            <a:pathLst>
              <a:path w="878204" h="878204">
                <a:moveTo>
                  <a:pt x="438831" y="877648"/>
                </a:moveTo>
                <a:lnTo>
                  <a:pt x="391009" y="875074"/>
                </a:lnTo>
                <a:lnTo>
                  <a:pt x="344686" y="867527"/>
                </a:lnTo>
                <a:lnTo>
                  <a:pt x="300121" y="855277"/>
                </a:lnTo>
                <a:lnTo>
                  <a:pt x="257584" y="838591"/>
                </a:lnTo>
                <a:lnTo>
                  <a:pt x="217341" y="817736"/>
                </a:lnTo>
                <a:lnTo>
                  <a:pt x="179660" y="792981"/>
                </a:lnTo>
                <a:lnTo>
                  <a:pt x="144809" y="764593"/>
                </a:lnTo>
                <a:lnTo>
                  <a:pt x="113055" y="732839"/>
                </a:lnTo>
                <a:lnTo>
                  <a:pt x="84667" y="697988"/>
                </a:lnTo>
                <a:lnTo>
                  <a:pt x="59912" y="660307"/>
                </a:lnTo>
                <a:lnTo>
                  <a:pt x="39057" y="620064"/>
                </a:lnTo>
                <a:lnTo>
                  <a:pt x="22371" y="577526"/>
                </a:lnTo>
                <a:lnTo>
                  <a:pt x="10121" y="532962"/>
                </a:lnTo>
                <a:lnTo>
                  <a:pt x="2574" y="486638"/>
                </a:lnTo>
                <a:lnTo>
                  <a:pt x="0" y="438821"/>
                </a:lnTo>
                <a:lnTo>
                  <a:pt x="2574" y="391009"/>
                </a:lnTo>
                <a:lnTo>
                  <a:pt x="10121" y="344686"/>
                </a:lnTo>
                <a:lnTo>
                  <a:pt x="22371" y="300121"/>
                </a:lnTo>
                <a:lnTo>
                  <a:pt x="39057" y="257584"/>
                </a:lnTo>
                <a:lnTo>
                  <a:pt x="59912" y="217341"/>
                </a:lnTo>
                <a:lnTo>
                  <a:pt x="84667" y="179660"/>
                </a:lnTo>
                <a:lnTo>
                  <a:pt x="113055" y="144809"/>
                </a:lnTo>
                <a:lnTo>
                  <a:pt x="144809" y="113055"/>
                </a:lnTo>
                <a:lnTo>
                  <a:pt x="179660" y="84667"/>
                </a:lnTo>
                <a:lnTo>
                  <a:pt x="217341" y="59912"/>
                </a:lnTo>
                <a:lnTo>
                  <a:pt x="257584" y="39057"/>
                </a:lnTo>
                <a:lnTo>
                  <a:pt x="300121" y="22371"/>
                </a:lnTo>
                <a:lnTo>
                  <a:pt x="344686" y="10121"/>
                </a:lnTo>
                <a:lnTo>
                  <a:pt x="391009" y="2574"/>
                </a:lnTo>
                <a:lnTo>
                  <a:pt x="438824" y="0"/>
                </a:lnTo>
                <a:lnTo>
                  <a:pt x="486638" y="2574"/>
                </a:lnTo>
                <a:lnTo>
                  <a:pt x="532962" y="10121"/>
                </a:lnTo>
                <a:lnTo>
                  <a:pt x="577526" y="22371"/>
                </a:lnTo>
                <a:lnTo>
                  <a:pt x="620064" y="39057"/>
                </a:lnTo>
                <a:lnTo>
                  <a:pt x="660307" y="59912"/>
                </a:lnTo>
                <a:lnTo>
                  <a:pt x="697988" y="84667"/>
                </a:lnTo>
                <a:lnTo>
                  <a:pt x="732839" y="113055"/>
                </a:lnTo>
                <a:lnTo>
                  <a:pt x="764592" y="144809"/>
                </a:lnTo>
                <a:lnTo>
                  <a:pt x="792981" y="179660"/>
                </a:lnTo>
                <a:lnTo>
                  <a:pt x="817736" y="217341"/>
                </a:lnTo>
                <a:lnTo>
                  <a:pt x="838591" y="257584"/>
                </a:lnTo>
                <a:lnTo>
                  <a:pt x="855277" y="300121"/>
                </a:lnTo>
                <a:lnTo>
                  <a:pt x="867527" y="344686"/>
                </a:lnTo>
                <a:lnTo>
                  <a:pt x="875073" y="391009"/>
                </a:lnTo>
                <a:lnTo>
                  <a:pt x="877648" y="438824"/>
                </a:lnTo>
                <a:lnTo>
                  <a:pt x="875073" y="486638"/>
                </a:lnTo>
                <a:lnTo>
                  <a:pt x="867527" y="532962"/>
                </a:lnTo>
                <a:lnTo>
                  <a:pt x="855277" y="577526"/>
                </a:lnTo>
                <a:lnTo>
                  <a:pt x="838591" y="620064"/>
                </a:lnTo>
                <a:lnTo>
                  <a:pt x="817736" y="660307"/>
                </a:lnTo>
                <a:lnTo>
                  <a:pt x="792981" y="697988"/>
                </a:lnTo>
                <a:lnTo>
                  <a:pt x="764592" y="732839"/>
                </a:lnTo>
                <a:lnTo>
                  <a:pt x="732839" y="764593"/>
                </a:lnTo>
                <a:lnTo>
                  <a:pt x="697988" y="792981"/>
                </a:lnTo>
                <a:lnTo>
                  <a:pt x="660307" y="817736"/>
                </a:lnTo>
                <a:lnTo>
                  <a:pt x="620064" y="838591"/>
                </a:lnTo>
                <a:lnTo>
                  <a:pt x="577526" y="855277"/>
                </a:lnTo>
                <a:lnTo>
                  <a:pt x="532962" y="867527"/>
                </a:lnTo>
                <a:lnTo>
                  <a:pt x="486638" y="875074"/>
                </a:lnTo>
                <a:lnTo>
                  <a:pt x="438831" y="877648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220530" y="6019219"/>
            <a:ext cx="546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50" dirty="0">
                <a:solidFill>
                  <a:srgbClr val="17726D"/>
                </a:solidFill>
                <a:latin typeface="Trebuchet MS"/>
                <a:cs typeface="Trebuchet MS"/>
              </a:rPr>
              <a:t>04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963026" y="3734942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5" h="984885">
                <a:moveTo>
                  <a:pt x="517127" y="984555"/>
                </a:moveTo>
                <a:lnTo>
                  <a:pt x="452280" y="984555"/>
                </a:lnTo>
                <a:lnTo>
                  <a:pt x="438023" y="983866"/>
                </a:lnTo>
                <a:lnTo>
                  <a:pt x="392598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69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9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69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3"/>
                </a:lnTo>
                <a:lnTo>
                  <a:pt x="392598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1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1" y="311609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1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1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27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43951" y="3938173"/>
            <a:ext cx="6076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60" dirty="0">
                <a:solidFill>
                  <a:srgbClr val="17726D"/>
                </a:solidFill>
                <a:latin typeface="Trebuchet MS"/>
                <a:cs typeface="Trebuchet MS"/>
              </a:rPr>
              <a:t>03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19735" y="3680100"/>
            <a:ext cx="9139555" cy="19304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91440">
              <a:lnSpc>
                <a:spcPct val="125800"/>
              </a:lnSpc>
              <a:spcBef>
                <a:spcPts val="70"/>
              </a:spcBef>
              <a:tabLst>
                <a:tab pos="2229485" algn="l"/>
                <a:tab pos="3717925" algn="l"/>
                <a:tab pos="5184775" algn="l"/>
                <a:tab pos="5972175" algn="l"/>
                <a:tab pos="7359650" algn="l"/>
                <a:tab pos="8840470" algn="l"/>
              </a:tabLst>
            </a:pPr>
            <a:r>
              <a:rPr sz="2700" b="1" spc="120" dirty="0">
                <a:solidFill>
                  <a:srgbClr val="FFFFFF"/>
                </a:solidFill>
                <a:latin typeface="Trebuchet MS"/>
                <a:cs typeface="Trebuchet MS"/>
              </a:rPr>
              <a:t>Manual</a:t>
            </a:r>
            <a:r>
              <a:rPr sz="27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dirty="0">
                <a:solidFill>
                  <a:srgbClr val="FFFFFF"/>
                </a:solidFill>
                <a:latin typeface="Trebuchet MS"/>
                <a:cs typeface="Trebuchet MS"/>
              </a:rPr>
              <a:t>Patient</a:t>
            </a:r>
            <a:r>
              <a:rPr sz="27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75" dirty="0">
                <a:solidFill>
                  <a:srgbClr val="FFFFFF"/>
                </a:solidFill>
                <a:latin typeface="Trebuchet MS"/>
                <a:cs typeface="Trebuchet MS"/>
              </a:rPr>
              <a:t>Registration</a:t>
            </a:r>
            <a:r>
              <a:rPr sz="27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10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7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120" dirty="0">
                <a:solidFill>
                  <a:srgbClr val="FFFFFF"/>
                </a:solidFill>
                <a:latin typeface="Trebuchet MS"/>
                <a:cs typeface="Trebuchet MS"/>
              </a:rPr>
              <a:t>Management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Implement</a:t>
            </a:r>
            <a:r>
              <a:rPr sz="24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4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automated</a:t>
            </a:r>
            <a:r>
              <a:rPr sz="24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24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patient</a:t>
            </a:r>
            <a:r>
              <a:rPr sz="24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registration</a:t>
            </a:r>
            <a:r>
              <a:rPr sz="2400" spc="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management,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ensuring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accurate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efficient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handling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patient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information.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54786" y="7952353"/>
            <a:ext cx="878205" cy="878205"/>
          </a:xfrm>
          <a:custGeom>
            <a:avLst/>
            <a:gdLst/>
            <a:ahLst/>
            <a:cxnLst/>
            <a:rect l="l" t="t" r="r" b="b"/>
            <a:pathLst>
              <a:path w="878204" h="878204">
                <a:moveTo>
                  <a:pt x="438826" y="877648"/>
                </a:moveTo>
                <a:lnTo>
                  <a:pt x="391009" y="875074"/>
                </a:lnTo>
                <a:lnTo>
                  <a:pt x="344686" y="867527"/>
                </a:lnTo>
                <a:lnTo>
                  <a:pt x="300121" y="855277"/>
                </a:lnTo>
                <a:lnTo>
                  <a:pt x="257584" y="838591"/>
                </a:lnTo>
                <a:lnTo>
                  <a:pt x="217341" y="817736"/>
                </a:lnTo>
                <a:lnTo>
                  <a:pt x="179660" y="792981"/>
                </a:lnTo>
                <a:lnTo>
                  <a:pt x="144809" y="764592"/>
                </a:lnTo>
                <a:lnTo>
                  <a:pt x="113055" y="732839"/>
                </a:lnTo>
                <a:lnTo>
                  <a:pt x="84667" y="697988"/>
                </a:lnTo>
                <a:lnTo>
                  <a:pt x="59912" y="660307"/>
                </a:lnTo>
                <a:lnTo>
                  <a:pt x="39057" y="620064"/>
                </a:lnTo>
                <a:lnTo>
                  <a:pt x="22371" y="577526"/>
                </a:lnTo>
                <a:lnTo>
                  <a:pt x="10121" y="532962"/>
                </a:lnTo>
                <a:lnTo>
                  <a:pt x="2574" y="486638"/>
                </a:lnTo>
                <a:lnTo>
                  <a:pt x="0" y="438821"/>
                </a:lnTo>
                <a:lnTo>
                  <a:pt x="2574" y="391009"/>
                </a:lnTo>
                <a:lnTo>
                  <a:pt x="10121" y="344686"/>
                </a:lnTo>
                <a:lnTo>
                  <a:pt x="22371" y="300121"/>
                </a:lnTo>
                <a:lnTo>
                  <a:pt x="39057" y="257584"/>
                </a:lnTo>
                <a:lnTo>
                  <a:pt x="59912" y="217341"/>
                </a:lnTo>
                <a:lnTo>
                  <a:pt x="84667" y="179660"/>
                </a:lnTo>
                <a:lnTo>
                  <a:pt x="113055" y="144809"/>
                </a:lnTo>
                <a:lnTo>
                  <a:pt x="144809" y="113055"/>
                </a:lnTo>
                <a:lnTo>
                  <a:pt x="179660" y="84667"/>
                </a:lnTo>
                <a:lnTo>
                  <a:pt x="217341" y="59912"/>
                </a:lnTo>
                <a:lnTo>
                  <a:pt x="257584" y="39057"/>
                </a:lnTo>
                <a:lnTo>
                  <a:pt x="300121" y="22371"/>
                </a:lnTo>
                <a:lnTo>
                  <a:pt x="344686" y="10121"/>
                </a:lnTo>
                <a:lnTo>
                  <a:pt x="391009" y="2574"/>
                </a:lnTo>
                <a:lnTo>
                  <a:pt x="438824" y="0"/>
                </a:lnTo>
                <a:lnTo>
                  <a:pt x="486638" y="2574"/>
                </a:lnTo>
                <a:lnTo>
                  <a:pt x="532962" y="10121"/>
                </a:lnTo>
                <a:lnTo>
                  <a:pt x="577526" y="22371"/>
                </a:lnTo>
                <a:lnTo>
                  <a:pt x="620064" y="39057"/>
                </a:lnTo>
                <a:lnTo>
                  <a:pt x="660307" y="59912"/>
                </a:lnTo>
                <a:lnTo>
                  <a:pt x="697988" y="84667"/>
                </a:lnTo>
                <a:lnTo>
                  <a:pt x="732839" y="113055"/>
                </a:lnTo>
                <a:lnTo>
                  <a:pt x="764592" y="144809"/>
                </a:lnTo>
                <a:lnTo>
                  <a:pt x="792981" y="179660"/>
                </a:lnTo>
                <a:lnTo>
                  <a:pt x="817736" y="217341"/>
                </a:lnTo>
                <a:lnTo>
                  <a:pt x="838591" y="257584"/>
                </a:lnTo>
                <a:lnTo>
                  <a:pt x="855277" y="300121"/>
                </a:lnTo>
                <a:lnTo>
                  <a:pt x="867527" y="344686"/>
                </a:lnTo>
                <a:lnTo>
                  <a:pt x="875073" y="391009"/>
                </a:lnTo>
                <a:lnTo>
                  <a:pt x="877648" y="438824"/>
                </a:lnTo>
                <a:lnTo>
                  <a:pt x="875073" y="486638"/>
                </a:lnTo>
                <a:lnTo>
                  <a:pt x="867527" y="532962"/>
                </a:lnTo>
                <a:lnTo>
                  <a:pt x="855277" y="577526"/>
                </a:lnTo>
                <a:lnTo>
                  <a:pt x="838591" y="620064"/>
                </a:lnTo>
                <a:lnTo>
                  <a:pt x="817736" y="660307"/>
                </a:lnTo>
                <a:lnTo>
                  <a:pt x="792981" y="697988"/>
                </a:lnTo>
                <a:lnTo>
                  <a:pt x="764592" y="732839"/>
                </a:lnTo>
                <a:lnTo>
                  <a:pt x="732839" y="764592"/>
                </a:lnTo>
                <a:lnTo>
                  <a:pt x="697988" y="792981"/>
                </a:lnTo>
                <a:lnTo>
                  <a:pt x="660307" y="817736"/>
                </a:lnTo>
                <a:lnTo>
                  <a:pt x="620064" y="838591"/>
                </a:lnTo>
                <a:lnTo>
                  <a:pt x="577526" y="855277"/>
                </a:lnTo>
                <a:lnTo>
                  <a:pt x="532962" y="867527"/>
                </a:lnTo>
                <a:lnTo>
                  <a:pt x="486638" y="875074"/>
                </a:lnTo>
                <a:lnTo>
                  <a:pt x="438826" y="877648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26930" y="8130247"/>
            <a:ext cx="533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00" dirty="0">
                <a:solidFill>
                  <a:srgbClr val="17726D"/>
                </a:solidFill>
                <a:latin typeface="Trebuchet MS"/>
                <a:cs typeface="Trebuchet MS"/>
              </a:rPr>
              <a:t>05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1494" y="5863604"/>
            <a:ext cx="8745855" cy="146367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910"/>
              </a:spcBef>
            </a:pPr>
            <a:r>
              <a:rPr sz="2700" b="1" dirty="0">
                <a:solidFill>
                  <a:srgbClr val="FFFFFF"/>
                </a:solidFill>
                <a:latin typeface="Trebuchet MS"/>
                <a:cs typeface="Trebuchet MS"/>
              </a:rPr>
              <a:t>Limited</a:t>
            </a:r>
            <a:r>
              <a:rPr sz="2700" b="1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235" dirty="0">
                <a:solidFill>
                  <a:srgbClr val="FFFFFF"/>
                </a:solidFill>
                <a:latin typeface="Trebuchet MS"/>
                <a:cs typeface="Trebuchet MS"/>
              </a:rPr>
              <a:t>Access</a:t>
            </a:r>
            <a:r>
              <a:rPr sz="27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7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110" dirty="0">
                <a:solidFill>
                  <a:srgbClr val="FFFFFF"/>
                </a:solidFill>
                <a:latin typeface="Trebuchet MS"/>
                <a:cs typeface="Trebuchet MS"/>
              </a:rPr>
              <a:t>Medical</a:t>
            </a:r>
            <a:r>
              <a:rPr sz="2700" b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125" dirty="0">
                <a:solidFill>
                  <a:srgbClr val="FFFFFF"/>
                </a:solidFill>
                <a:latin typeface="Trebuchet MS"/>
                <a:cs typeface="Trebuchet MS"/>
              </a:rPr>
              <a:t>Records</a:t>
            </a:r>
            <a:endParaRPr sz="2700">
              <a:latin typeface="Trebuchet MS"/>
              <a:cs typeface="Trebuchet MS"/>
            </a:endParaRPr>
          </a:p>
          <a:p>
            <a:pPr marL="12700" marR="5080">
              <a:lnSpc>
                <a:spcPts val="3670"/>
              </a:lnSpc>
              <a:spcBef>
                <a:spcPts val="35"/>
              </a:spcBef>
            </a:pPr>
            <a:r>
              <a:rPr sz="2400" spc="85" dirty="0">
                <a:solidFill>
                  <a:srgbClr val="FFFFFF"/>
                </a:solidFill>
                <a:latin typeface="Tahoma"/>
                <a:cs typeface="Tahoma"/>
              </a:rPr>
              <a:t>Provide</a:t>
            </a:r>
            <a:r>
              <a:rPr sz="2400" spc="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centralized,</a:t>
            </a:r>
            <a:r>
              <a:rPr sz="240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digital</a:t>
            </a:r>
            <a:r>
              <a:rPr sz="240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repository</a:t>
            </a:r>
            <a:r>
              <a:rPr sz="240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medical</a:t>
            </a:r>
            <a:r>
              <a:rPr sz="2400" spc="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records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accessible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authorized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ahoma"/>
                <a:cs typeface="Tahoma"/>
              </a:rPr>
              <a:t>users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anytime,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anywhere.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1494" y="8079247"/>
            <a:ext cx="9047480" cy="187007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655"/>
              </a:spcBef>
            </a:pPr>
            <a:r>
              <a:rPr sz="2700" b="1" spc="95" dirty="0">
                <a:solidFill>
                  <a:srgbClr val="FFFFFF"/>
                </a:solidFill>
                <a:latin typeface="Trebuchet MS"/>
                <a:cs typeface="Trebuchet MS"/>
              </a:rPr>
              <a:t>Poor</a:t>
            </a:r>
            <a:r>
              <a:rPr sz="27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85" dirty="0">
                <a:solidFill>
                  <a:srgbClr val="FFFFFF"/>
                </a:solidFill>
                <a:latin typeface="Trebuchet MS"/>
                <a:cs typeface="Trebuchet MS"/>
              </a:rPr>
              <a:t>Communication</a:t>
            </a:r>
            <a:r>
              <a:rPr sz="27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180" dirty="0">
                <a:solidFill>
                  <a:srgbClr val="FFFFFF"/>
                </a:solidFill>
                <a:latin typeface="Trebuchet MS"/>
                <a:cs typeface="Trebuchet MS"/>
              </a:rPr>
              <a:t>Among</a:t>
            </a:r>
            <a:r>
              <a:rPr sz="27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60" dirty="0">
                <a:solidFill>
                  <a:srgbClr val="FFFFFF"/>
                </a:solidFill>
                <a:latin typeface="Trebuchet MS"/>
                <a:cs typeface="Trebuchet MS"/>
              </a:rPr>
              <a:t>Healthcare</a:t>
            </a:r>
            <a:r>
              <a:rPr sz="27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="1" spc="85" dirty="0">
                <a:solidFill>
                  <a:srgbClr val="FFFFFF"/>
                </a:solidFill>
                <a:latin typeface="Trebuchet MS"/>
                <a:cs typeface="Trebuchet MS"/>
              </a:rPr>
              <a:t>Providers</a:t>
            </a:r>
            <a:endParaRPr sz="2700">
              <a:latin typeface="Trebuchet MS"/>
              <a:cs typeface="Trebuchet MS"/>
            </a:endParaRPr>
          </a:p>
          <a:p>
            <a:pPr marL="133985">
              <a:lnSpc>
                <a:spcPct val="100000"/>
              </a:lnSpc>
              <a:spcBef>
                <a:spcPts val="49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Integrate</a:t>
            </a:r>
            <a:r>
              <a:rPr sz="2400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communication</a:t>
            </a:r>
            <a:r>
              <a:rPr sz="2400" spc="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tools</a:t>
            </a:r>
            <a:r>
              <a:rPr sz="2400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within</a:t>
            </a:r>
            <a:r>
              <a:rPr sz="2400" spc="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r>
              <a:rPr sz="2400" spc="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facilitate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27600"/>
              </a:lnSpc>
              <a:tabLst>
                <a:tab pos="1292860" algn="l"/>
                <a:tab pos="2171065" algn="l"/>
                <a:tab pos="3649345" algn="l"/>
                <a:tab pos="6200775" algn="l"/>
                <a:tab pos="7523480" algn="l"/>
              </a:tabLst>
            </a:pP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secure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efficient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communication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among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healthcare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providers.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7244" y="399074"/>
            <a:ext cx="58242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500" dirty="0">
                <a:solidFill>
                  <a:srgbClr val="17726D"/>
                </a:solidFill>
                <a:latin typeface="Trebuchet MS"/>
                <a:cs typeface="Trebuchet MS"/>
              </a:rPr>
              <a:t>OBJECTIVES</a:t>
            </a:r>
            <a:endParaRPr sz="7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58786" y="0"/>
            <a:ext cx="10568305" cy="10239375"/>
            <a:chOff x="7658786" y="0"/>
            <a:chExt cx="10568305" cy="10239375"/>
          </a:xfrm>
        </p:grpSpPr>
        <p:sp>
          <p:nvSpPr>
            <p:cNvPr id="4" name="object 4"/>
            <p:cNvSpPr/>
            <p:nvPr/>
          </p:nvSpPr>
          <p:spPr>
            <a:xfrm>
              <a:off x="7658786" y="0"/>
              <a:ext cx="10568305" cy="10239375"/>
            </a:xfrm>
            <a:custGeom>
              <a:avLst/>
              <a:gdLst/>
              <a:ahLst/>
              <a:cxnLst/>
              <a:rect l="l" t="t" r="r" b="b"/>
              <a:pathLst>
                <a:path w="10568305" h="10239375">
                  <a:moveTo>
                    <a:pt x="0" y="0"/>
                  </a:moveTo>
                  <a:lnTo>
                    <a:pt x="10568284" y="0"/>
                  </a:lnTo>
                  <a:lnTo>
                    <a:pt x="10568284" y="10239110"/>
                  </a:lnTo>
                  <a:lnTo>
                    <a:pt x="0" y="10239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62568" y="545347"/>
              <a:ext cx="878205" cy="878205"/>
            </a:xfrm>
            <a:custGeom>
              <a:avLst/>
              <a:gdLst/>
              <a:ahLst/>
              <a:cxnLst/>
              <a:rect l="l" t="t" r="r" b="b"/>
              <a:pathLst>
                <a:path w="878204" h="878205">
                  <a:moveTo>
                    <a:pt x="438824" y="877648"/>
                  </a:moveTo>
                  <a:lnTo>
                    <a:pt x="391009" y="875073"/>
                  </a:lnTo>
                  <a:lnTo>
                    <a:pt x="344686" y="867527"/>
                  </a:lnTo>
                  <a:lnTo>
                    <a:pt x="300121" y="855277"/>
                  </a:lnTo>
                  <a:lnTo>
                    <a:pt x="257584" y="838591"/>
                  </a:lnTo>
                  <a:lnTo>
                    <a:pt x="217341" y="817736"/>
                  </a:lnTo>
                  <a:lnTo>
                    <a:pt x="179660" y="792981"/>
                  </a:lnTo>
                  <a:lnTo>
                    <a:pt x="144809" y="764593"/>
                  </a:lnTo>
                  <a:lnTo>
                    <a:pt x="113055" y="732839"/>
                  </a:lnTo>
                  <a:lnTo>
                    <a:pt x="84667" y="697988"/>
                  </a:lnTo>
                  <a:lnTo>
                    <a:pt x="59912" y="660307"/>
                  </a:lnTo>
                  <a:lnTo>
                    <a:pt x="39057" y="620064"/>
                  </a:lnTo>
                  <a:lnTo>
                    <a:pt x="22371" y="577526"/>
                  </a:lnTo>
                  <a:lnTo>
                    <a:pt x="10121" y="532962"/>
                  </a:lnTo>
                  <a:lnTo>
                    <a:pt x="2574" y="486639"/>
                  </a:lnTo>
                  <a:lnTo>
                    <a:pt x="0" y="438822"/>
                  </a:lnTo>
                  <a:lnTo>
                    <a:pt x="2574" y="391009"/>
                  </a:lnTo>
                  <a:lnTo>
                    <a:pt x="10121" y="344686"/>
                  </a:lnTo>
                  <a:lnTo>
                    <a:pt x="22371" y="300122"/>
                  </a:lnTo>
                  <a:lnTo>
                    <a:pt x="39057" y="257584"/>
                  </a:lnTo>
                  <a:lnTo>
                    <a:pt x="59912" y="217341"/>
                  </a:lnTo>
                  <a:lnTo>
                    <a:pt x="84667" y="179660"/>
                  </a:lnTo>
                  <a:lnTo>
                    <a:pt x="113055" y="144809"/>
                  </a:lnTo>
                  <a:lnTo>
                    <a:pt x="144809" y="113055"/>
                  </a:lnTo>
                  <a:lnTo>
                    <a:pt x="179660" y="84667"/>
                  </a:lnTo>
                  <a:lnTo>
                    <a:pt x="217341" y="59912"/>
                  </a:lnTo>
                  <a:lnTo>
                    <a:pt x="257584" y="39057"/>
                  </a:lnTo>
                  <a:lnTo>
                    <a:pt x="300121" y="22371"/>
                  </a:lnTo>
                  <a:lnTo>
                    <a:pt x="344686" y="10121"/>
                  </a:lnTo>
                  <a:lnTo>
                    <a:pt x="391009" y="2574"/>
                  </a:lnTo>
                  <a:lnTo>
                    <a:pt x="438824" y="0"/>
                  </a:lnTo>
                  <a:lnTo>
                    <a:pt x="486638" y="2574"/>
                  </a:lnTo>
                  <a:lnTo>
                    <a:pt x="532962" y="10121"/>
                  </a:lnTo>
                  <a:lnTo>
                    <a:pt x="577526" y="22371"/>
                  </a:lnTo>
                  <a:lnTo>
                    <a:pt x="620064" y="39057"/>
                  </a:lnTo>
                  <a:lnTo>
                    <a:pt x="660307" y="59912"/>
                  </a:lnTo>
                  <a:lnTo>
                    <a:pt x="697988" y="84667"/>
                  </a:lnTo>
                  <a:lnTo>
                    <a:pt x="732839" y="113055"/>
                  </a:lnTo>
                  <a:lnTo>
                    <a:pt x="764592" y="144809"/>
                  </a:lnTo>
                  <a:lnTo>
                    <a:pt x="792981" y="179660"/>
                  </a:lnTo>
                  <a:lnTo>
                    <a:pt x="817736" y="217341"/>
                  </a:lnTo>
                  <a:lnTo>
                    <a:pt x="838591" y="257584"/>
                  </a:lnTo>
                  <a:lnTo>
                    <a:pt x="855277" y="300122"/>
                  </a:lnTo>
                  <a:lnTo>
                    <a:pt x="867527" y="344686"/>
                  </a:lnTo>
                  <a:lnTo>
                    <a:pt x="875073" y="391009"/>
                  </a:lnTo>
                  <a:lnTo>
                    <a:pt x="877648" y="438824"/>
                  </a:lnTo>
                  <a:lnTo>
                    <a:pt x="875073" y="486639"/>
                  </a:lnTo>
                  <a:lnTo>
                    <a:pt x="867527" y="532962"/>
                  </a:lnTo>
                  <a:lnTo>
                    <a:pt x="855277" y="577526"/>
                  </a:lnTo>
                  <a:lnTo>
                    <a:pt x="838591" y="620064"/>
                  </a:lnTo>
                  <a:lnTo>
                    <a:pt x="817736" y="660307"/>
                  </a:lnTo>
                  <a:lnTo>
                    <a:pt x="792981" y="697988"/>
                  </a:lnTo>
                  <a:lnTo>
                    <a:pt x="764592" y="732839"/>
                  </a:lnTo>
                  <a:lnTo>
                    <a:pt x="732839" y="764593"/>
                  </a:lnTo>
                  <a:lnTo>
                    <a:pt x="697988" y="792981"/>
                  </a:lnTo>
                  <a:lnTo>
                    <a:pt x="660307" y="817736"/>
                  </a:lnTo>
                  <a:lnTo>
                    <a:pt x="620064" y="838591"/>
                  </a:lnTo>
                  <a:lnTo>
                    <a:pt x="577526" y="855277"/>
                  </a:lnTo>
                  <a:lnTo>
                    <a:pt x="532962" y="867527"/>
                  </a:lnTo>
                  <a:lnTo>
                    <a:pt x="486638" y="875073"/>
                  </a:lnTo>
                  <a:lnTo>
                    <a:pt x="438824" y="877648"/>
                  </a:lnTo>
                  <a:close/>
                </a:path>
              </a:pathLst>
            </a:custGeom>
            <a:solidFill>
              <a:srgbClr val="E9E3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39951" y="9260627"/>
            <a:ext cx="586740" cy="481330"/>
          </a:xfrm>
          <a:custGeom>
            <a:avLst/>
            <a:gdLst/>
            <a:ahLst/>
            <a:cxnLst/>
            <a:rect l="l" t="t" r="r" b="b"/>
            <a:pathLst>
              <a:path w="586740" h="481329">
                <a:moveTo>
                  <a:pt x="56714" y="376097"/>
                </a:moveTo>
                <a:lnTo>
                  <a:pt x="44714" y="376097"/>
                </a:lnTo>
                <a:lnTo>
                  <a:pt x="39073" y="373762"/>
                </a:lnTo>
                <a:lnTo>
                  <a:pt x="2334" y="337021"/>
                </a:lnTo>
                <a:lnTo>
                  <a:pt x="0" y="331383"/>
                </a:lnTo>
                <a:lnTo>
                  <a:pt x="0" y="319382"/>
                </a:lnTo>
                <a:lnTo>
                  <a:pt x="2334" y="313743"/>
                </a:lnTo>
                <a:lnTo>
                  <a:pt x="309505" y="6570"/>
                </a:lnTo>
                <a:lnTo>
                  <a:pt x="316932" y="1642"/>
                </a:lnTo>
                <a:lnTo>
                  <a:pt x="325390" y="0"/>
                </a:lnTo>
                <a:lnTo>
                  <a:pt x="333849" y="1642"/>
                </a:lnTo>
                <a:lnTo>
                  <a:pt x="341280" y="6570"/>
                </a:lnTo>
                <a:lnTo>
                  <a:pt x="369524" y="34823"/>
                </a:lnTo>
                <a:lnTo>
                  <a:pt x="374453" y="42249"/>
                </a:lnTo>
                <a:lnTo>
                  <a:pt x="376096" y="50706"/>
                </a:lnTo>
                <a:lnTo>
                  <a:pt x="374453" y="59163"/>
                </a:lnTo>
                <a:lnTo>
                  <a:pt x="369524" y="66588"/>
                </a:lnTo>
                <a:lnTo>
                  <a:pt x="62355" y="373762"/>
                </a:lnTo>
                <a:lnTo>
                  <a:pt x="56714" y="376097"/>
                </a:lnTo>
                <a:close/>
              </a:path>
              <a:path w="586740" h="481329">
                <a:moveTo>
                  <a:pt x="541262" y="418394"/>
                </a:moveTo>
                <a:lnTo>
                  <a:pt x="529756" y="418394"/>
                </a:lnTo>
                <a:lnTo>
                  <a:pt x="524008" y="416205"/>
                </a:lnTo>
                <a:lnTo>
                  <a:pt x="332955" y="225152"/>
                </a:lnTo>
                <a:lnTo>
                  <a:pt x="328030" y="217726"/>
                </a:lnTo>
                <a:lnTo>
                  <a:pt x="326388" y="209269"/>
                </a:lnTo>
                <a:lnTo>
                  <a:pt x="328030" y="200812"/>
                </a:lnTo>
                <a:lnTo>
                  <a:pt x="332955" y="193387"/>
                </a:lnTo>
                <a:lnTo>
                  <a:pt x="361206" y="165133"/>
                </a:lnTo>
                <a:lnTo>
                  <a:pt x="368635" y="160205"/>
                </a:lnTo>
                <a:lnTo>
                  <a:pt x="377093" y="158563"/>
                </a:lnTo>
                <a:lnTo>
                  <a:pt x="385550" y="160205"/>
                </a:lnTo>
                <a:lnTo>
                  <a:pt x="392978" y="165133"/>
                </a:lnTo>
                <a:lnTo>
                  <a:pt x="583892" y="356045"/>
                </a:lnTo>
                <a:lnTo>
                  <a:pt x="586227" y="361691"/>
                </a:lnTo>
                <a:lnTo>
                  <a:pt x="586196" y="373762"/>
                </a:lnTo>
                <a:lnTo>
                  <a:pt x="583892" y="379330"/>
                </a:lnTo>
                <a:lnTo>
                  <a:pt x="547017" y="416205"/>
                </a:lnTo>
                <a:lnTo>
                  <a:pt x="541262" y="418394"/>
                </a:lnTo>
                <a:close/>
              </a:path>
              <a:path w="586740" h="481329">
                <a:moveTo>
                  <a:pt x="161598" y="481220"/>
                </a:moveTo>
                <a:lnTo>
                  <a:pt x="150092" y="481220"/>
                </a:lnTo>
                <a:lnTo>
                  <a:pt x="144339" y="479031"/>
                </a:lnTo>
                <a:lnTo>
                  <a:pt x="111710" y="446401"/>
                </a:lnTo>
                <a:lnTo>
                  <a:pt x="106783" y="438972"/>
                </a:lnTo>
                <a:lnTo>
                  <a:pt x="105141" y="430514"/>
                </a:lnTo>
                <a:lnTo>
                  <a:pt x="106783" y="422057"/>
                </a:lnTo>
                <a:lnTo>
                  <a:pt x="111710" y="414629"/>
                </a:lnTo>
                <a:lnTo>
                  <a:pt x="256649" y="269690"/>
                </a:lnTo>
                <a:lnTo>
                  <a:pt x="264076" y="264765"/>
                </a:lnTo>
                <a:lnTo>
                  <a:pt x="272533" y="263123"/>
                </a:lnTo>
                <a:lnTo>
                  <a:pt x="280990" y="264765"/>
                </a:lnTo>
                <a:lnTo>
                  <a:pt x="288416" y="269690"/>
                </a:lnTo>
                <a:lnTo>
                  <a:pt x="396410" y="377684"/>
                </a:lnTo>
                <a:lnTo>
                  <a:pt x="268686" y="377691"/>
                </a:lnTo>
                <a:lnTo>
                  <a:pt x="167350" y="479031"/>
                </a:lnTo>
                <a:lnTo>
                  <a:pt x="161598" y="481220"/>
                </a:lnTo>
                <a:close/>
              </a:path>
              <a:path w="586740" h="481329">
                <a:moveTo>
                  <a:pt x="378252" y="470252"/>
                </a:moveTo>
                <a:lnTo>
                  <a:pt x="369795" y="468610"/>
                </a:lnTo>
                <a:lnTo>
                  <a:pt x="362369" y="463685"/>
                </a:lnTo>
                <a:lnTo>
                  <a:pt x="276375" y="377691"/>
                </a:lnTo>
                <a:lnTo>
                  <a:pt x="268693" y="377684"/>
                </a:lnTo>
                <a:lnTo>
                  <a:pt x="396416" y="377691"/>
                </a:lnTo>
                <a:lnTo>
                  <a:pt x="426631" y="407905"/>
                </a:lnTo>
                <a:lnTo>
                  <a:pt x="428966" y="413542"/>
                </a:lnTo>
                <a:lnTo>
                  <a:pt x="428966" y="425545"/>
                </a:lnTo>
                <a:lnTo>
                  <a:pt x="426631" y="431188"/>
                </a:lnTo>
                <a:lnTo>
                  <a:pt x="394134" y="463685"/>
                </a:lnTo>
                <a:lnTo>
                  <a:pt x="386708" y="468610"/>
                </a:lnTo>
                <a:lnTo>
                  <a:pt x="378252" y="470252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9944" y="1547153"/>
            <a:ext cx="5006975" cy="38100"/>
          </a:xfrm>
          <a:custGeom>
            <a:avLst/>
            <a:gdLst/>
            <a:ahLst/>
            <a:cxnLst/>
            <a:rect l="l" t="t" r="r" b="b"/>
            <a:pathLst>
              <a:path w="5006975" h="38100">
                <a:moveTo>
                  <a:pt x="0" y="38099"/>
                </a:moveTo>
                <a:lnTo>
                  <a:pt x="5006940" y="0"/>
                </a:lnTo>
              </a:path>
            </a:pathLst>
          </a:custGeom>
          <a:ln w="76199">
            <a:solidFill>
              <a:srgbClr val="E9E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67156" y="723242"/>
            <a:ext cx="4686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5" dirty="0">
                <a:solidFill>
                  <a:srgbClr val="17726D"/>
                </a:solidFill>
                <a:latin typeface="Trebuchet MS"/>
                <a:cs typeface="Trebuchet MS"/>
              </a:rPr>
              <a:t>01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62568" y="2864426"/>
            <a:ext cx="878205" cy="878205"/>
          </a:xfrm>
          <a:custGeom>
            <a:avLst/>
            <a:gdLst/>
            <a:ahLst/>
            <a:cxnLst/>
            <a:rect l="l" t="t" r="r" b="b"/>
            <a:pathLst>
              <a:path w="878204" h="878204">
                <a:moveTo>
                  <a:pt x="438824" y="877648"/>
                </a:moveTo>
                <a:lnTo>
                  <a:pt x="391009" y="875073"/>
                </a:lnTo>
                <a:lnTo>
                  <a:pt x="344686" y="867527"/>
                </a:lnTo>
                <a:lnTo>
                  <a:pt x="300121" y="855277"/>
                </a:lnTo>
                <a:lnTo>
                  <a:pt x="257584" y="838591"/>
                </a:lnTo>
                <a:lnTo>
                  <a:pt x="217341" y="817736"/>
                </a:lnTo>
                <a:lnTo>
                  <a:pt x="179660" y="792981"/>
                </a:lnTo>
                <a:lnTo>
                  <a:pt x="144809" y="764592"/>
                </a:lnTo>
                <a:lnTo>
                  <a:pt x="113055" y="732839"/>
                </a:lnTo>
                <a:lnTo>
                  <a:pt x="84667" y="697988"/>
                </a:lnTo>
                <a:lnTo>
                  <a:pt x="59912" y="660307"/>
                </a:lnTo>
                <a:lnTo>
                  <a:pt x="39057" y="620064"/>
                </a:lnTo>
                <a:lnTo>
                  <a:pt x="22371" y="577526"/>
                </a:lnTo>
                <a:lnTo>
                  <a:pt x="10121" y="532962"/>
                </a:lnTo>
                <a:lnTo>
                  <a:pt x="2574" y="486639"/>
                </a:lnTo>
                <a:lnTo>
                  <a:pt x="0" y="438821"/>
                </a:lnTo>
                <a:lnTo>
                  <a:pt x="2574" y="391009"/>
                </a:lnTo>
                <a:lnTo>
                  <a:pt x="10121" y="344686"/>
                </a:lnTo>
                <a:lnTo>
                  <a:pt x="22371" y="300121"/>
                </a:lnTo>
                <a:lnTo>
                  <a:pt x="39057" y="257584"/>
                </a:lnTo>
                <a:lnTo>
                  <a:pt x="59912" y="217341"/>
                </a:lnTo>
                <a:lnTo>
                  <a:pt x="84667" y="179660"/>
                </a:lnTo>
                <a:lnTo>
                  <a:pt x="113055" y="144809"/>
                </a:lnTo>
                <a:lnTo>
                  <a:pt x="144809" y="113055"/>
                </a:lnTo>
                <a:lnTo>
                  <a:pt x="179660" y="84667"/>
                </a:lnTo>
                <a:lnTo>
                  <a:pt x="217341" y="59912"/>
                </a:lnTo>
                <a:lnTo>
                  <a:pt x="257584" y="39057"/>
                </a:lnTo>
                <a:lnTo>
                  <a:pt x="300121" y="22371"/>
                </a:lnTo>
                <a:lnTo>
                  <a:pt x="344686" y="10121"/>
                </a:lnTo>
                <a:lnTo>
                  <a:pt x="391009" y="2574"/>
                </a:lnTo>
                <a:lnTo>
                  <a:pt x="438824" y="0"/>
                </a:lnTo>
                <a:lnTo>
                  <a:pt x="486638" y="2574"/>
                </a:lnTo>
                <a:lnTo>
                  <a:pt x="532962" y="10121"/>
                </a:lnTo>
                <a:lnTo>
                  <a:pt x="577526" y="22371"/>
                </a:lnTo>
                <a:lnTo>
                  <a:pt x="620064" y="39057"/>
                </a:lnTo>
                <a:lnTo>
                  <a:pt x="660307" y="59912"/>
                </a:lnTo>
                <a:lnTo>
                  <a:pt x="697988" y="84667"/>
                </a:lnTo>
                <a:lnTo>
                  <a:pt x="732839" y="113055"/>
                </a:lnTo>
                <a:lnTo>
                  <a:pt x="764592" y="144809"/>
                </a:lnTo>
                <a:lnTo>
                  <a:pt x="792981" y="179660"/>
                </a:lnTo>
                <a:lnTo>
                  <a:pt x="817736" y="217341"/>
                </a:lnTo>
                <a:lnTo>
                  <a:pt x="838591" y="257584"/>
                </a:lnTo>
                <a:lnTo>
                  <a:pt x="855277" y="300121"/>
                </a:lnTo>
                <a:lnTo>
                  <a:pt x="867527" y="344686"/>
                </a:lnTo>
                <a:lnTo>
                  <a:pt x="875073" y="391009"/>
                </a:lnTo>
                <a:lnTo>
                  <a:pt x="877648" y="438824"/>
                </a:lnTo>
                <a:lnTo>
                  <a:pt x="875073" y="486639"/>
                </a:lnTo>
                <a:lnTo>
                  <a:pt x="867527" y="532962"/>
                </a:lnTo>
                <a:lnTo>
                  <a:pt x="855277" y="577526"/>
                </a:lnTo>
                <a:lnTo>
                  <a:pt x="838591" y="620064"/>
                </a:lnTo>
                <a:lnTo>
                  <a:pt x="817736" y="660307"/>
                </a:lnTo>
                <a:lnTo>
                  <a:pt x="792981" y="697988"/>
                </a:lnTo>
                <a:lnTo>
                  <a:pt x="764592" y="732839"/>
                </a:lnTo>
                <a:lnTo>
                  <a:pt x="732839" y="764592"/>
                </a:lnTo>
                <a:lnTo>
                  <a:pt x="697988" y="792981"/>
                </a:lnTo>
                <a:lnTo>
                  <a:pt x="660307" y="817736"/>
                </a:lnTo>
                <a:lnTo>
                  <a:pt x="620064" y="838591"/>
                </a:lnTo>
                <a:lnTo>
                  <a:pt x="577526" y="855277"/>
                </a:lnTo>
                <a:lnTo>
                  <a:pt x="532962" y="867527"/>
                </a:lnTo>
                <a:lnTo>
                  <a:pt x="486638" y="875073"/>
                </a:lnTo>
                <a:lnTo>
                  <a:pt x="438824" y="877648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37390" y="3042321"/>
            <a:ext cx="527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80" dirty="0">
                <a:solidFill>
                  <a:srgbClr val="17726D"/>
                </a:solidFill>
                <a:latin typeface="Trebuchet MS"/>
                <a:cs typeface="Trebuchet MS"/>
              </a:rPr>
              <a:t>02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62568" y="4822190"/>
            <a:ext cx="878205" cy="878205"/>
          </a:xfrm>
          <a:custGeom>
            <a:avLst/>
            <a:gdLst/>
            <a:ahLst/>
            <a:cxnLst/>
            <a:rect l="l" t="t" r="r" b="b"/>
            <a:pathLst>
              <a:path w="878204" h="878204">
                <a:moveTo>
                  <a:pt x="438827" y="877648"/>
                </a:moveTo>
                <a:lnTo>
                  <a:pt x="391009" y="875074"/>
                </a:lnTo>
                <a:lnTo>
                  <a:pt x="344686" y="867527"/>
                </a:lnTo>
                <a:lnTo>
                  <a:pt x="300121" y="855277"/>
                </a:lnTo>
                <a:lnTo>
                  <a:pt x="257584" y="838591"/>
                </a:lnTo>
                <a:lnTo>
                  <a:pt x="217341" y="817736"/>
                </a:lnTo>
                <a:lnTo>
                  <a:pt x="179660" y="792981"/>
                </a:lnTo>
                <a:lnTo>
                  <a:pt x="144809" y="764593"/>
                </a:lnTo>
                <a:lnTo>
                  <a:pt x="113055" y="732839"/>
                </a:lnTo>
                <a:lnTo>
                  <a:pt x="84667" y="697988"/>
                </a:lnTo>
                <a:lnTo>
                  <a:pt x="59912" y="660307"/>
                </a:lnTo>
                <a:lnTo>
                  <a:pt x="39057" y="620064"/>
                </a:lnTo>
                <a:lnTo>
                  <a:pt x="22371" y="577527"/>
                </a:lnTo>
                <a:lnTo>
                  <a:pt x="10121" y="532962"/>
                </a:lnTo>
                <a:lnTo>
                  <a:pt x="2574" y="486639"/>
                </a:lnTo>
                <a:lnTo>
                  <a:pt x="0" y="438822"/>
                </a:lnTo>
                <a:lnTo>
                  <a:pt x="2574" y="391009"/>
                </a:lnTo>
                <a:lnTo>
                  <a:pt x="10121" y="344686"/>
                </a:lnTo>
                <a:lnTo>
                  <a:pt x="22371" y="300122"/>
                </a:lnTo>
                <a:lnTo>
                  <a:pt x="39057" y="257584"/>
                </a:lnTo>
                <a:lnTo>
                  <a:pt x="59912" y="217341"/>
                </a:lnTo>
                <a:lnTo>
                  <a:pt x="84667" y="179660"/>
                </a:lnTo>
                <a:lnTo>
                  <a:pt x="113055" y="144809"/>
                </a:lnTo>
                <a:lnTo>
                  <a:pt x="144809" y="113055"/>
                </a:lnTo>
                <a:lnTo>
                  <a:pt x="179660" y="84667"/>
                </a:lnTo>
                <a:lnTo>
                  <a:pt x="217341" y="59912"/>
                </a:lnTo>
                <a:lnTo>
                  <a:pt x="257584" y="39057"/>
                </a:lnTo>
                <a:lnTo>
                  <a:pt x="300121" y="22371"/>
                </a:lnTo>
                <a:lnTo>
                  <a:pt x="344686" y="10121"/>
                </a:lnTo>
                <a:lnTo>
                  <a:pt x="391009" y="2574"/>
                </a:lnTo>
                <a:lnTo>
                  <a:pt x="438824" y="0"/>
                </a:lnTo>
                <a:lnTo>
                  <a:pt x="486638" y="2574"/>
                </a:lnTo>
                <a:lnTo>
                  <a:pt x="532962" y="10121"/>
                </a:lnTo>
                <a:lnTo>
                  <a:pt x="577526" y="22371"/>
                </a:lnTo>
                <a:lnTo>
                  <a:pt x="620064" y="39057"/>
                </a:lnTo>
                <a:lnTo>
                  <a:pt x="660307" y="59912"/>
                </a:lnTo>
                <a:lnTo>
                  <a:pt x="697988" y="84667"/>
                </a:lnTo>
                <a:lnTo>
                  <a:pt x="732839" y="113055"/>
                </a:lnTo>
                <a:lnTo>
                  <a:pt x="764592" y="144809"/>
                </a:lnTo>
                <a:lnTo>
                  <a:pt x="792981" y="179660"/>
                </a:lnTo>
                <a:lnTo>
                  <a:pt x="817736" y="217341"/>
                </a:lnTo>
                <a:lnTo>
                  <a:pt x="838591" y="257584"/>
                </a:lnTo>
                <a:lnTo>
                  <a:pt x="855277" y="300122"/>
                </a:lnTo>
                <a:lnTo>
                  <a:pt x="867527" y="344686"/>
                </a:lnTo>
                <a:lnTo>
                  <a:pt x="875073" y="391009"/>
                </a:lnTo>
                <a:lnTo>
                  <a:pt x="877648" y="438824"/>
                </a:lnTo>
                <a:lnTo>
                  <a:pt x="875073" y="486639"/>
                </a:lnTo>
                <a:lnTo>
                  <a:pt x="867527" y="532962"/>
                </a:lnTo>
                <a:lnTo>
                  <a:pt x="855277" y="577527"/>
                </a:lnTo>
                <a:lnTo>
                  <a:pt x="838591" y="620064"/>
                </a:lnTo>
                <a:lnTo>
                  <a:pt x="817736" y="660307"/>
                </a:lnTo>
                <a:lnTo>
                  <a:pt x="792981" y="697988"/>
                </a:lnTo>
                <a:lnTo>
                  <a:pt x="764592" y="732839"/>
                </a:lnTo>
                <a:lnTo>
                  <a:pt x="732839" y="764593"/>
                </a:lnTo>
                <a:lnTo>
                  <a:pt x="697988" y="792981"/>
                </a:lnTo>
                <a:lnTo>
                  <a:pt x="660307" y="817736"/>
                </a:lnTo>
                <a:lnTo>
                  <a:pt x="620064" y="838591"/>
                </a:lnTo>
                <a:lnTo>
                  <a:pt x="577526" y="855277"/>
                </a:lnTo>
                <a:lnTo>
                  <a:pt x="532962" y="867527"/>
                </a:lnTo>
                <a:lnTo>
                  <a:pt x="486638" y="875074"/>
                </a:lnTo>
                <a:lnTo>
                  <a:pt x="438827" y="877648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131884" y="5000085"/>
            <a:ext cx="5391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25" dirty="0">
                <a:solidFill>
                  <a:srgbClr val="17726D"/>
                </a:solidFill>
                <a:latin typeface="Trebuchet MS"/>
                <a:cs typeface="Trebuchet MS"/>
              </a:rPr>
              <a:t>03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62568" y="7494547"/>
            <a:ext cx="878205" cy="878205"/>
          </a:xfrm>
          <a:custGeom>
            <a:avLst/>
            <a:gdLst/>
            <a:ahLst/>
            <a:cxnLst/>
            <a:rect l="l" t="t" r="r" b="b"/>
            <a:pathLst>
              <a:path w="878204" h="878204">
                <a:moveTo>
                  <a:pt x="438826" y="877648"/>
                </a:moveTo>
                <a:lnTo>
                  <a:pt x="391009" y="875074"/>
                </a:lnTo>
                <a:lnTo>
                  <a:pt x="344686" y="867527"/>
                </a:lnTo>
                <a:lnTo>
                  <a:pt x="300121" y="855277"/>
                </a:lnTo>
                <a:lnTo>
                  <a:pt x="257584" y="838591"/>
                </a:lnTo>
                <a:lnTo>
                  <a:pt x="217341" y="817736"/>
                </a:lnTo>
                <a:lnTo>
                  <a:pt x="179660" y="792981"/>
                </a:lnTo>
                <a:lnTo>
                  <a:pt x="144809" y="764592"/>
                </a:lnTo>
                <a:lnTo>
                  <a:pt x="113055" y="732839"/>
                </a:lnTo>
                <a:lnTo>
                  <a:pt x="84667" y="697988"/>
                </a:lnTo>
                <a:lnTo>
                  <a:pt x="59912" y="660307"/>
                </a:lnTo>
                <a:lnTo>
                  <a:pt x="39057" y="620064"/>
                </a:lnTo>
                <a:lnTo>
                  <a:pt x="22371" y="577526"/>
                </a:lnTo>
                <a:lnTo>
                  <a:pt x="10121" y="532962"/>
                </a:lnTo>
                <a:lnTo>
                  <a:pt x="2574" y="486638"/>
                </a:lnTo>
                <a:lnTo>
                  <a:pt x="0" y="438821"/>
                </a:lnTo>
                <a:lnTo>
                  <a:pt x="2574" y="391009"/>
                </a:lnTo>
                <a:lnTo>
                  <a:pt x="10121" y="344686"/>
                </a:lnTo>
                <a:lnTo>
                  <a:pt x="22371" y="300122"/>
                </a:lnTo>
                <a:lnTo>
                  <a:pt x="39057" y="257584"/>
                </a:lnTo>
                <a:lnTo>
                  <a:pt x="59912" y="217341"/>
                </a:lnTo>
                <a:lnTo>
                  <a:pt x="84667" y="179660"/>
                </a:lnTo>
                <a:lnTo>
                  <a:pt x="113055" y="144809"/>
                </a:lnTo>
                <a:lnTo>
                  <a:pt x="144809" y="113056"/>
                </a:lnTo>
                <a:lnTo>
                  <a:pt x="179660" y="84667"/>
                </a:lnTo>
                <a:lnTo>
                  <a:pt x="217341" y="59912"/>
                </a:lnTo>
                <a:lnTo>
                  <a:pt x="257584" y="39057"/>
                </a:lnTo>
                <a:lnTo>
                  <a:pt x="300121" y="22371"/>
                </a:lnTo>
                <a:lnTo>
                  <a:pt x="344686" y="10121"/>
                </a:lnTo>
                <a:lnTo>
                  <a:pt x="391009" y="2574"/>
                </a:lnTo>
                <a:lnTo>
                  <a:pt x="438824" y="0"/>
                </a:lnTo>
                <a:lnTo>
                  <a:pt x="486638" y="2574"/>
                </a:lnTo>
                <a:lnTo>
                  <a:pt x="532962" y="10121"/>
                </a:lnTo>
                <a:lnTo>
                  <a:pt x="577526" y="22371"/>
                </a:lnTo>
                <a:lnTo>
                  <a:pt x="620064" y="39057"/>
                </a:lnTo>
                <a:lnTo>
                  <a:pt x="660307" y="59912"/>
                </a:lnTo>
                <a:lnTo>
                  <a:pt x="697988" y="84667"/>
                </a:lnTo>
                <a:lnTo>
                  <a:pt x="732839" y="113056"/>
                </a:lnTo>
                <a:lnTo>
                  <a:pt x="764592" y="144809"/>
                </a:lnTo>
                <a:lnTo>
                  <a:pt x="792981" y="179660"/>
                </a:lnTo>
                <a:lnTo>
                  <a:pt x="817736" y="217341"/>
                </a:lnTo>
                <a:lnTo>
                  <a:pt x="838591" y="257584"/>
                </a:lnTo>
                <a:lnTo>
                  <a:pt x="855277" y="300122"/>
                </a:lnTo>
                <a:lnTo>
                  <a:pt x="867527" y="344686"/>
                </a:lnTo>
                <a:lnTo>
                  <a:pt x="875073" y="391009"/>
                </a:lnTo>
                <a:lnTo>
                  <a:pt x="877648" y="438824"/>
                </a:lnTo>
                <a:lnTo>
                  <a:pt x="875073" y="486638"/>
                </a:lnTo>
                <a:lnTo>
                  <a:pt x="867527" y="532962"/>
                </a:lnTo>
                <a:lnTo>
                  <a:pt x="855277" y="577526"/>
                </a:lnTo>
                <a:lnTo>
                  <a:pt x="838591" y="620064"/>
                </a:lnTo>
                <a:lnTo>
                  <a:pt x="817736" y="660307"/>
                </a:lnTo>
                <a:lnTo>
                  <a:pt x="792981" y="697988"/>
                </a:lnTo>
                <a:lnTo>
                  <a:pt x="764592" y="732839"/>
                </a:lnTo>
                <a:lnTo>
                  <a:pt x="732839" y="764592"/>
                </a:lnTo>
                <a:lnTo>
                  <a:pt x="697988" y="792981"/>
                </a:lnTo>
                <a:lnTo>
                  <a:pt x="660307" y="817736"/>
                </a:lnTo>
                <a:lnTo>
                  <a:pt x="620064" y="838591"/>
                </a:lnTo>
                <a:lnTo>
                  <a:pt x="577526" y="855277"/>
                </a:lnTo>
                <a:lnTo>
                  <a:pt x="532962" y="867527"/>
                </a:lnTo>
                <a:lnTo>
                  <a:pt x="486638" y="875074"/>
                </a:lnTo>
                <a:lnTo>
                  <a:pt x="438826" y="877648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28312" y="7672443"/>
            <a:ext cx="546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250" dirty="0">
                <a:solidFill>
                  <a:srgbClr val="17726D"/>
                </a:solidFill>
                <a:latin typeface="Trebuchet MS"/>
                <a:cs typeface="Trebuchet MS"/>
              </a:rPr>
              <a:t>04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496" y="5183504"/>
            <a:ext cx="5543549" cy="372427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8271" y="1937346"/>
            <a:ext cx="3603234" cy="319087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59581" y="9293802"/>
            <a:ext cx="9937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395" dirty="0">
                <a:latin typeface="Arial Black"/>
                <a:cs typeface="Arial Black"/>
              </a:rPr>
              <a:t>ECARE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007122" y="-37750"/>
            <a:ext cx="8687435" cy="199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5"/>
              </a:spcBef>
            </a:pPr>
            <a:r>
              <a:rPr sz="3700" i="0" spc="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700" i="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i="0" spc="135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3700" i="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i="0" dirty="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r>
              <a:rPr sz="3700" i="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i="0" spc="85" dirty="0">
                <a:solidFill>
                  <a:srgbClr val="FFFFFF"/>
                </a:solidFill>
                <a:latin typeface="Trebuchet MS"/>
                <a:cs typeface="Trebuchet MS"/>
              </a:rPr>
              <a:t>appointment</a:t>
            </a:r>
            <a:r>
              <a:rPr sz="3700" i="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i="0" spc="90" dirty="0">
                <a:solidFill>
                  <a:srgbClr val="FFFFFF"/>
                </a:solidFill>
                <a:latin typeface="Trebuchet MS"/>
                <a:cs typeface="Trebuchet MS"/>
              </a:rPr>
              <a:t>between </a:t>
            </a:r>
            <a:r>
              <a:rPr sz="3700" i="0" spc="175" dirty="0">
                <a:solidFill>
                  <a:srgbClr val="FFFFFF"/>
                </a:solidFill>
                <a:latin typeface="Trebuchet MS"/>
                <a:cs typeface="Trebuchet MS"/>
              </a:rPr>
              <a:t>doctors</a:t>
            </a:r>
            <a:r>
              <a:rPr sz="3700" i="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i="0" spc="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700" i="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i="0" spc="100" dirty="0">
                <a:solidFill>
                  <a:srgbClr val="FFFFFF"/>
                </a:solidFill>
                <a:latin typeface="Trebuchet MS"/>
                <a:cs typeface="Trebuchet MS"/>
              </a:rPr>
              <a:t>patients</a:t>
            </a:r>
            <a:r>
              <a:rPr sz="3700" i="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i="0" spc="-14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3700" i="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i="0" spc="170" dirty="0">
                <a:solidFill>
                  <a:srgbClr val="FFFFFF"/>
                </a:solidFill>
                <a:latin typeface="Trebuchet MS"/>
                <a:cs typeface="Trebuchet MS"/>
              </a:rPr>
              <a:t>check</a:t>
            </a:r>
            <a:r>
              <a:rPr sz="3700" i="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i="0" spc="-10" dirty="0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sz="3700" i="0" spc="85" dirty="0">
                <a:solidFill>
                  <a:srgbClr val="FFFFFF"/>
                </a:solidFill>
                <a:latin typeface="Trebuchet MS"/>
                <a:cs typeface="Trebuchet MS"/>
              </a:rPr>
              <a:t>appointment</a:t>
            </a:r>
            <a:r>
              <a:rPr sz="3700" i="0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i="0" spc="110" dirty="0">
                <a:solidFill>
                  <a:srgbClr val="FFFFFF"/>
                </a:solidFill>
                <a:latin typeface="Trebuchet MS"/>
                <a:cs typeface="Trebuchet MS"/>
              </a:rPr>
              <a:t>status.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07122" y="2487346"/>
            <a:ext cx="9420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spc="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70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65" dirty="0">
                <a:solidFill>
                  <a:srgbClr val="FFFFFF"/>
                </a:solidFill>
                <a:latin typeface="Trebuchet MS"/>
                <a:cs typeface="Trebuchet MS"/>
              </a:rPr>
              <a:t>pay</a:t>
            </a:r>
            <a:r>
              <a:rPr sz="370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70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90" dirty="0">
                <a:solidFill>
                  <a:srgbClr val="FFFFFF"/>
                </a:solidFill>
                <a:latin typeface="Trebuchet MS"/>
                <a:cs typeface="Trebuchet MS"/>
              </a:rPr>
              <a:t>doctor’s</a:t>
            </a:r>
            <a:r>
              <a:rPr sz="370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20" dirty="0">
                <a:solidFill>
                  <a:srgbClr val="FFFFFF"/>
                </a:solidFill>
                <a:latin typeface="Trebuchet MS"/>
                <a:cs typeface="Trebuchet MS"/>
              </a:rPr>
              <a:t>consultant</a:t>
            </a:r>
            <a:r>
              <a:rPr sz="370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80" dirty="0">
                <a:solidFill>
                  <a:srgbClr val="FFFFFF"/>
                </a:solidFill>
                <a:latin typeface="Trebuchet MS"/>
                <a:cs typeface="Trebuchet MS"/>
              </a:rPr>
              <a:t>fee</a:t>
            </a:r>
            <a:r>
              <a:rPr sz="370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07122" y="3144571"/>
            <a:ext cx="416115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spc="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700" b="1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225" dirty="0">
                <a:solidFill>
                  <a:srgbClr val="FFFFFF"/>
                </a:solidFill>
                <a:latin typeface="Trebuchet MS"/>
                <a:cs typeface="Trebuchet MS"/>
              </a:rPr>
              <a:t>save</a:t>
            </a:r>
            <a:r>
              <a:rPr sz="370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70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Trebuchet MS"/>
                <a:cs typeface="Trebuchet MS"/>
              </a:rPr>
              <a:t>time.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07122" y="4523138"/>
            <a:ext cx="8637270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5"/>
              </a:spcBef>
            </a:pPr>
            <a:r>
              <a:rPr sz="3700" b="1" spc="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7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35" dirty="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sz="37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05" dirty="0">
                <a:solidFill>
                  <a:srgbClr val="FFFFFF"/>
                </a:solidFill>
                <a:latin typeface="Trebuchet MS"/>
                <a:cs typeface="Trebuchet MS"/>
              </a:rPr>
              <a:t>view</a:t>
            </a:r>
            <a:r>
              <a:rPr sz="37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3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7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85" dirty="0">
                <a:solidFill>
                  <a:srgbClr val="FFFFFF"/>
                </a:solidFill>
                <a:latin typeface="Trebuchet MS"/>
                <a:cs typeface="Trebuchet MS"/>
              </a:rPr>
              <a:t>lab</a:t>
            </a:r>
            <a:r>
              <a:rPr sz="37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dirty="0">
                <a:solidFill>
                  <a:srgbClr val="FFFFFF"/>
                </a:solidFill>
                <a:latin typeface="Trebuchet MS"/>
                <a:cs typeface="Trebuchet MS"/>
              </a:rPr>
              <a:t>test,</a:t>
            </a:r>
            <a:r>
              <a:rPr sz="37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85" dirty="0">
                <a:solidFill>
                  <a:srgbClr val="FFFFFF"/>
                </a:solidFill>
                <a:latin typeface="Trebuchet MS"/>
                <a:cs typeface="Trebuchet MS"/>
              </a:rPr>
              <a:t>lab</a:t>
            </a:r>
            <a:r>
              <a:rPr sz="37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60" dirty="0">
                <a:solidFill>
                  <a:srgbClr val="FFFFFF"/>
                </a:solidFill>
                <a:latin typeface="Trebuchet MS"/>
                <a:cs typeface="Trebuchet MS"/>
              </a:rPr>
              <a:t>report</a:t>
            </a:r>
            <a:r>
              <a:rPr sz="37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-50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3700" b="1" spc="125" dirty="0">
                <a:solidFill>
                  <a:srgbClr val="FFFFFF"/>
                </a:solidFill>
                <a:latin typeface="Trebuchet MS"/>
                <a:cs typeface="Trebuchet MS"/>
              </a:rPr>
              <a:t>prescriptions</a:t>
            </a:r>
            <a:r>
              <a:rPr sz="37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dirty="0">
                <a:solidFill>
                  <a:srgbClr val="FFFFFF"/>
                </a:solidFill>
                <a:latin typeface="Trebuchet MS"/>
                <a:cs typeface="Trebuchet MS"/>
              </a:rPr>
              <a:t>online</a:t>
            </a:r>
            <a:r>
              <a:rPr sz="37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25" dirty="0">
                <a:solidFill>
                  <a:srgbClr val="FFFFFF"/>
                </a:solidFill>
                <a:latin typeface="Trebuchet MS"/>
                <a:cs typeface="Trebuchet MS"/>
              </a:rPr>
              <a:t>through</a:t>
            </a:r>
            <a:r>
              <a:rPr sz="37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Trebuchet MS"/>
                <a:cs typeface="Trebuchet MS"/>
              </a:rPr>
              <a:t>panel.</a:t>
            </a:r>
            <a:endParaRPr sz="37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66642" y="6648483"/>
            <a:ext cx="8892540" cy="3311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5"/>
              </a:spcBef>
            </a:pPr>
            <a:r>
              <a:rPr sz="3700" b="1" spc="18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700" b="1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4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370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25" dirty="0">
                <a:solidFill>
                  <a:srgbClr val="FFFFFF"/>
                </a:solidFill>
                <a:latin typeface="Trebuchet MS"/>
                <a:cs typeface="Trebuchet MS"/>
              </a:rPr>
              <a:t>accurate</a:t>
            </a:r>
            <a:r>
              <a:rPr sz="370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70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210" dirty="0">
                <a:solidFill>
                  <a:srgbClr val="FFFFFF"/>
                </a:solidFill>
                <a:latin typeface="Trebuchet MS"/>
                <a:cs typeface="Trebuchet MS"/>
              </a:rPr>
              <a:t>up-</a:t>
            </a:r>
            <a:r>
              <a:rPr sz="3700" b="1" spc="160" dirty="0">
                <a:solidFill>
                  <a:srgbClr val="FFFFFF"/>
                </a:solidFill>
                <a:latin typeface="Trebuchet MS"/>
                <a:cs typeface="Trebuchet MS"/>
              </a:rPr>
              <a:t>to-</a:t>
            </a:r>
            <a:r>
              <a:rPr sz="3700" b="1" spc="75" dirty="0">
                <a:solidFill>
                  <a:srgbClr val="FFFFFF"/>
                </a:solidFill>
                <a:latin typeface="Trebuchet MS"/>
                <a:cs typeface="Trebuchet MS"/>
              </a:rPr>
              <a:t>date </a:t>
            </a:r>
            <a:r>
              <a:rPr sz="3700" b="1" spc="45" dirty="0">
                <a:solidFill>
                  <a:srgbClr val="FFFFFF"/>
                </a:solidFill>
                <a:latin typeface="Trebuchet MS"/>
                <a:cs typeface="Trebuchet MS"/>
              </a:rPr>
              <a:t>patient</a:t>
            </a:r>
            <a:r>
              <a:rPr sz="3700" b="1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70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25" dirty="0">
                <a:solidFill>
                  <a:srgbClr val="FFFFFF"/>
                </a:solidFill>
                <a:latin typeface="Trebuchet MS"/>
                <a:cs typeface="Trebuchet MS"/>
              </a:rPr>
              <a:t>doctor</a:t>
            </a:r>
            <a:r>
              <a:rPr sz="370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65" dirty="0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r>
              <a:rPr sz="370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6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3700" b="1" spc="55" dirty="0">
                <a:solidFill>
                  <a:srgbClr val="FFFFFF"/>
                </a:solidFill>
                <a:latin typeface="Trebuchet MS"/>
                <a:cs typeface="Trebuchet MS"/>
              </a:rPr>
              <a:t>readily</a:t>
            </a:r>
            <a:r>
              <a:rPr sz="370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80" dirty="0">
                <a:solidFill>
                  <a:srgbClr val="FFFFFF"/>
                </a:solidFill>
                <a:latin typeface="Trebuchet MS"/>
                <a:cs typeface="Trebuchet MS"/>
              </a:rPr>
              <a:t>accessible</a:t>
            </a:r>
            <a:r>
              <a:rPr sz="370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6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70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70" dirty="0">
                <a:solidFill>
                  <a:srgbClr val="FFFFFF"/>
                </a:solidFill>
                <a:latin typeface="Trebuchet MS"/>
                <a:cs typeface="Trebuchet MS"/>
              </a:rPr>
              <a:t>authorized </a:t>
            </a:r>
            <a:r>
              <a:rPr sz="3700" b="1" spc="80" dirty="0">
                <a:solidFill>
                  <a:srgbClr val="FFFFFF"/>
                </a:solidFill>
                <a:latin typeface="Trebuchet MS"/>
                <a:cs typeface="Trebuchet MS"/>
              </a:rPr>
              <a:t>personnel,</a:t>
            </a:r>
            <a:r>
              <a:rPr sz="37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60" dirty="0">
                <a:solidFill>
                  <a:srgbClr val="FFFFFF"/>
                </a:solidFill>
                <a:latin typeface="Trebuchet MS"/>
                <a:cs typeface="Trebuchet MS"/>
              </a:rPr>
              <a:t>facilitating</a:t>
            </a:r>
            <a:r>
              <a:rPr sz="37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dirty="0">
                <a:solidFill>
                  <a:srgbClr val="FFFFFF"/>
                </a:solidFill>
                <a:latin typeface="Trebuchet MS"/>
                <a:cs typeface="Trebuchet MS"/>
              </a:rPr>
              <a:t>better</a:t>
            </a:r>
            <a:r>
              <a:rPr sz="37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50" dirty="0">
                <a:solidFill>
                  <a:srgbClr val="FFFFFF"/>
                </a:solidFill>
                <a:latin typeface="Trebuchet MS"/>
                <a:cs typeface="Trebuchet MS"/>
              </a:rPr>
              <a:t>decision- making</a:t>
            </a:r>
            <a:r>
              <a:rPr sz="370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1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700" b="1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45" dirty="0">
                <a:solidFill>
                  <a:srgbClr val="FFFFFF"/>
                </a:solidFill>
                <a:latin typeface="Trebuchet MS"/>
                <a:cs typeface="Trebuchet MS"/>
              </a:rPr>
              <a:t>patient</a:t>
            </a:r>
            <a:r>
              <a:rPr sz="370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Trebuchet MS"/>
                <a:cs typeface="Trebuchet MS"/>
              </a:rPr>
              <a:t>care.</a:t>
            </a:r>
            <a:endParaRPr sz="3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70194" y="0"/>
            <a:ext cx="5018405" cy="10281285"/>
          </a:xfrm>
          <a:custGeom>
            <a:avLst/>
            <a:gdLst/>
            <a:ahLst/>
            <a:cxnLst/>
            <a:rect l="l" t="t" r="r" b="b"/>
            <a:pathLst>
              <a:path w="5018405" h="10281285">
                <a:moveTo>
                  <a:pt x="0" y="0"/>
                </a:moveTo>
                <a:lnTo>
                  <a:pt x="5017804" y="0"/>
                </a:lnTo>
                <a:lnTo>
                  <a:pt x="5017804" y="10280700"/>
                </a:lnTo>
                <a:lnTo>
                  <a:pt x="0" y="10280700"/>
                </a:lnTo>
                <a:lnTo>
                  <a:pt x="0" y="0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67724" y="4867804"/>
            <a:ext cx="5400675" cy="2695575"/>
          </a:xfrm>
          <a:custGeom>
            <a:avLst/>
            <a:gdLst/>
            <a:ahLst/>
            <a:cxnLst/>
            <a:rect l="l" t="t" r="r" b="b"/>
            <a:pathLst>
              <a:path w="5400675" h="2695575">
                <a:moveTo>
                  <a:pt x="2438654" y="2684206"/>
                </a:moveTo>
                <a:lnTo>
                  <a:pt x="2460607" y="2686338"/>
                </a:lnTo>
                <a:lnTo>
                  <a:pt x="2508281" y="2690123"/>
                </a:lnTo>
                <a:lnTo>
                  <a:pt x="2556183" y="2693080"/>
                </a:lnTo>
                <a:lnTo>
                  <a:pt x="2602481" y="2695120"/>
                </a:lnTo>
              </a:path>
              <a:path w="5400675" h="2695575">
                <a:moveTo>
                  <a:pt x="2799902" y="2695120"/>
                </a:moveTo>
                <a:lnTo>
                  <a:pt x="2846200" y="2693080"/>
                </a:lnTo>
                <a:lnTo>
                  <a:pt x="2894102" y="2690123"/>
                </a:lnTo>
                <a:lnTo>
                  <a:pt x="2941776" y="2686338"/>
                </a:lnTo>
                <a:lnTo>
                  <a:pt x="2963729" y="2684206"/>
                </a:lnTo>
              </a:path>
              <a:path w="5400675" h="2695575">
                <a:moveTo>
                  <a:pt x="2329770" y="2671506"/>
                </a:moveTo>
                <a:lnTo>
                  <a:pt x="2365975" y="2676310"/>
                </a:lnTo>
                <a:lnTo>
                  <a:pt x="2413170" y="2681731"/>
                </a:lnTo>
                <a:lnTo>
                  <a:pt x="2438654" y="2684206"/>
                </a:lnTo>
              </a:path>
              <a:path w="5400675" h="2695575">
                <a:moveTo>
                  <a:pt x="2963729" y="2684206"/>
                </a:moveTo>
                <a:lnTo>
                  <a:pt x="2989213" y="2681731"/>
                </a:lnTo>
                <a:lnTo>
                  <a:pt x="3036408" y="2676310"/>
                </a:lnTo>
                <a:lnTo>
                  <a:pt x="3072613" y="2671506"/>
                </a:lnTo>
              </a:path>
              <a:path w="5400675" h="2695575">
                <a:moveTo>
                  <a:pt x="2247143" y="2658806"/>
                </a:moveTo>
                <a:lnTo>
                  <a:pt x="2272344" y="2663052"/>
                </a:lnTo>
                <a:lnTo>
                  <a:pt x="2319031" y="2670081"/>
                </a:lnTo>
                <a:lnTo>
                  <a:pt x="2329770" y="2671506"/>
                </a:lnTo>
              </a:path>
              <a:path w="5400675" h="2695575">
                <a:moveTo>
                  <a:pt x="3072613" y="2671506"/>
                </a:moveTo>
                <a:lnTo>
                  <a:pt x="3083352" y="2670081"/>
                </a:lnTo>
                <a:lnTo>
                  <a:pt x="3130039" y="2663052"/>
                </a:lnTo>
                <a:lnTo>
                  <a:pt x="3155240" y="2658806"/>
                </a:lnTo>
              </a:path>
              <a:path w="5400675" h="2695575">
                <a:moveTo>
                  <a:pt x="0" y="0"/>
                </a:moveTo>
                <a:lnTo>
                  <a:pt x="389" y="44221"/>
                </a:lnTo>
                <a:lnTo>
                  <a:pt x="1667" y="92560"/>
                </a:lnTo>
                <a:lnTo>
                  <a:pt x="3787" y="140684"/>
                </a:lnTo>
                <a:lnTo>
                  <a:pt x="6744" y="188586"/>
                </a:lnTo>
                <a:lnTo>
                  <a:pt x="10529" y="236260"/>
                </a:lnTo>
                <a:lnTo>
                  <a:pt x="15136" y="283697"/>
                </a:lnTo>
                <a:lnTo>
                  <a:pt x="20557" y="330892"/>
                </a:lnTo>
                <a:lnTo>
                  <a:pt x="26786" y="377836"/>
                </a:lnTo>
                <a:lnTo>
                  <a:pt x="33815" y="424523"/>
                </a:lnTo>
                <a:lnTo>
                  <a:pt x="41637" y="470946"/>
                </a:lnTo>
                <a:lnTo>
                  <a:pt x="50244" y="517096"/>
                </a:lnTo>
                <a:lnTo>
                  <a:pt x="59631" y="562968"/>
                </a:lnTo>
                <a:lnTo>
                  <a:pt x="69789" y="608554"/>
                </a:lnTo>
                <a:lnTo>
                  <a:pt x="80712" y="653847"/>
                </a:lnTo>
                <a:lnTo>
                  <a:pt x="92392" y="698840"/>
                </a:lnTo>
                <a:lnTo>
                  <a:pt x="104822" y="743525"/>
                </a:lnTo>
                <a:lnTo>
                  <a:pt x="117995" y="787896"/>
                </a:lnTo>
                <a:lnTo>
                  <a:pt x="131904" y="831945"/>
                </a:lnTo>
                <a:lnTo>
                  <a:pt x="146542" y="875665"/>
                </a:lnTo>
                <a:lnTo>
                  <a:pt x="161901" y="919050"/>
                </a:lnTo>
                <a:lnTo>
                  <a:pt x="177975" y="962091"/>
                </a:lnTo>
                <a:lnTo>
                  <a:pt x="194756" y="1004782"/>
                </a:lnTo>
                <a:lnTo>
                  <a:pt x="212237" y="1047116"/>
                </a:lnTo>
                <a:lnTo>
                  <a:pt x="230412" y="1089085"/>
                </a:lnTo>
                <a:lnTo>
                  <a:pt x="249272" y="1130683"/>
                </a:lnTo>
                <a:lnTo>
                  <a:pt x="268811" y="1171902"/>
                </a:lnTo>
                <a:lnTo>
                  <a:pt x="289022" y="1212735"/>
                </a:lnTo>
                <a:lnTo>
                  <a:pt x="309897" y="1253174"/>
                </a:lnTo>
                <a:lnTo>
                  <a:pt x="331430" y="1293214"/>
                </a:lnTo>
                <a:lnTo>
                  <a:pt x="353612" y="1332846"/>
                </a:lnTo>
                <a:lnTo>
                  <a:pt x="376438" y="1372064"/>
                </a:lnTo>
                <a:lnTo>
                  <a:pt x="399900" y="1410860"/>
                </a:lnTo>
                <a:lnTo>
                  <a:pt x="423990" y="1449227"/>
                </a:lnTo>
                <a:lnTo>
                  <a:pt x="448702" y="1487159"/>
                </a:lnTo>
                <a:lnTo>
                  <a:pt x="474029" y="1524647"/>
                </a:lnTo>
                <a:lnTo>
                  <a:pt x="499963" y="1561685"/>
                </a:lnTo>
                <a:lnTo>
                  <a:pt x="526497" y="1598266"/>
                </a:lnTo>
                <a:lnTo>
                  <a:pt x="553624" y="1634382"/>
                </a:lnTo>
                <a:lnTo>
                  <a:pt x="581337" y="1670027"/>
                </a:lnTo>
                <a:lnTo>
                  <a:pt x="609629" y="1705193"/>
                </a:lnTo>
                <a:lnTo>
                  <a:pt x="638492" y="1739873"/>
                </a:lnTo>
                <a:lnTo>
                  <a:pt x="667920" y="1774060"/>
                </a:lnTo>
                <a:lnTo>
                  <a:pt x="697905" y="1807746"/>
                </a:lnTo>
                <a:lnTo>
                  <a:pt x="728441" y="1840926"/>
                </a:lnTo>
                <a:lnTo>
                  <a:pt x="759519" y="1873590"/>
                </a:lnTo>
                <a:lnTo>
                  <a:pt x="791133" y="1905734"/>
                </a:lnTo>
                <a:lnTo>
                  <a:pt x="823277" y="1937348"/>
                </a:lnTo>
                <a:lnTo>
                  <a:pt x="855941" y="1968426"/>
                </a:lnTo>
                <a:lnTo>
                  <a:pt x="889121" y="1998962"/>
                </a:lnTo>
                <a:lnTo>
                  <a:pt x="922807" y="2028947"/>
                </a:lnTo>
                <a:lnTo>
                  <a:pt x="956994" y="2058375"/>
                </a:lnTo>
                <a:lnTo>
                  <a:pt x="991674" y="2087238"/>
                </a:lnTo>
                <a:lnTo>
                  <a:pt x="1026840" y="2115530"/>
                </a:lnTo>
                <a:lnTo>
                  <a:pt x="1062485" y="2143243"/>
                </a:lnTo>
                <a:lnTo>
                  <a:pt x="1098601" y="2170370"/>
                </a:lnTo>
                <a:lnTo>
                  <a:pt x="1135182" y="2196904"/>
                </a:lnTo>
                <a:lnTo>
                  <a:pt x="1172220" y="2222838"/>
                </a:lnTo>
                <a:lnTo>
                  <a:pt x="1209708" y="2248165"/>
                </a:lnTo>
                <a:lnTo>
                  <a:pt x="1247639" y="2272877"/>
                </a:lnTo>
                <a:lnTo>
                  <a:pt x="1286007" y="2296967"/>
                </a:lnTo>
                <a:lnTo>
                  <a:pt x="1324803" y="2320429"/>
                </a:lnTo>
                <a:lnTo>
                  <a:pt x="1364021" y="2343255"/>
                </a:lnTo>
                <a:lnTo>
                  <a:pt x="1403653" y="2365437"/>
                </a:lnTo>
                <a:lnTo>
                  <a:pt x="1443692" y="2386970"/>
                </a:lnTo>
                <a:lnTo>
                  <a:pt x="1484132" y="2407845"/>
                </a:lnTo>
                <a:lnTo>
                  <a:pt x="1524965" y="2428056"/>
                </a:lnTo>
                <a:lnTo>
                  <a:pt x="1566184" y="2447595"/>
                </a:lnTo>
                <a:lnTo>
                  <a:pt x="1607782" y="2466455"/>
                </a:lnTo>
                <a:lnTo>
                  <a:pt x="1649751" y="2484630"/>
                </a:lnTo>
                <a:lnTo>
                  <a:pt x="1692085" y="2502111"/>
                </a:lnTo>
                <a:lnTo>
                  <a:pt x="1734776" y="2518892"/>
                </a:lnTo>
                <a:lnTo>
                  <a:pt x="1777817" y="2534966"/>
                </a:lnTo>
                <a:lnTo>
                  <a:pt x="1821202" y="2550325"/>
                </a:lnTo>
                <a:lnTo>
                  <a:pt x="1864922" y="2564963"/>
                </a:lnTo>
                <a:lnTo>
                  <a:pt x="1908971" y="2578872"/>
                </a:lnTo>
                <a:lnTo>
                  <a:pt x="1953342" y="2592045"/>
                </a:lnTo>
                <a:lnTo>
                  <a:pt x="1998027" y="2604475"/>
                </a:lnTo>
                <a:lnTo>
                  <a:pt x="2043020" y="2616155"/>
                </a:lnTo>
                <a:lnTo>
                  <a:pt x="2088313" y="2627078"/>
                </a:lnTo>
                <a:lnTo>
                  <a:pt x="2133899" y="2637236"/>
                </a:lnTo>
                <a:lnTo>
                  <a:pt x="2179771" y="2646623"/>
                </a:lnTo>
                <a:lnTo>
                  <a:pt x="2225921" y="2655230"/>
                </a:lnTo>
                <a:lnTo>
                  <a:pt x="2247143" y="2658806"/>
                </a:lnTo>
              </a:path>
              <a:path w="5400675" h="2695575">
                <a:moveTo>
                  <a:pt x="3155240" y="2658806"/>
                </a:moveTo>
                <a:lnTo>
                  <a:pt x="3222612" y="2646623"/>
                </a:lnTo>
                <a:lnTo>
                  <a:pt x="3268484" y="2637236"/>
                </a:lnTo>
                <a:lnTo>
                  <a:pt x="3314070" y="2627078"/>
                </a:lnTo>
                <a:lnTo>
                  <a:pt x="3359363" y="2616155"/>
                </a:lnTo>
                <a:lnTo>
                  <a:pt x="3404356" y="2604475"/>
                </a:lnTo>
                <a:lnTo>
                  <a:pt x="3449041" y="2592045"/>
                </a:lnTo>
                <a:lnTo>
                  <a:pt x="3493412" y="2578872"/>
                </a:lnTo>
                <a:lnTo>
                  <a:pt x="3537461" y="2564963"/>
                </a:lnTo>
                <a:lnTo>
                  <a:pt x="3581181" y="2550325"/>
                </a:lnTo>
                <a:lnTo>
                  <a:pt x="3624566" y="2534966"/>
                </a:lnTo>
                <a:lnTo>
                  <a:pt x="3667607" y="2518892"/>
                </a:lnTo>
                <a:lnTo>
                  <a:pt x="3710298" y="2502111"/>
                </a:lnTo>
                <a:lnTo>
                  <a:pt x="3752632" y="2484630"/>
                </a:lnTo>
                <a:lnTo>
                  <a:pt x="3794601" y="2466455"/>
                </a:lnTo>
                <a:lnTo>
                  <a:pt x="3836199" y="2447595"/>
                </a:lnTo>
                <a:lnTo>
                  <a:pt x="3877418" y="2428056"/>
                </a:lnTo>
                <a:lnTo>
                  <a:pt x="3918251" y="2407845"/>
                </a:lnTo>
                <a:lnTo>
                  <a:pt x="3958691" y="2386970"/>
                </a:lnTo>
                <a:lnTo>
                  <a:pt x="3998730" y="2365437"/>
                </a:lnTo>
                <a:lnTo>
                  <a:pt x="4038362" y="2343255"/>
                </a:lnTo>
                <a:lnTo>
                  <a:pt x="4077580" y="2320429"/>
                </a:lnTo>
                <a:lnTo>
                  <a:pt x="4116376" y="2296967"/>
                </a:lnTo>
                <a:lnTo>
                  <a:pt x="4154744" y="2272877"/>
                </a:lnTo>
                <a:lnTo>
                  <a:pt x="4192675" y="2248165"/>
                </a:lnTo>
                <a:lnTo>
                  <a:pt x="4230163" y="2222838"/>
                </a:lnTo>
                <a:lnTo>
                  <a:pt x="4267201" y="2196904"/>
                </a:lnTo>
                <a:lnTo>
                  <a:pt x="4303782" y="2170370"/>
                </a:lnTo>
                <a:lnTo>
                  <a:pt x="4339898" y="2143243"/>
                </a:lnTo>
                <a:lnTo>
                  <a:pt x="4375543" y="2115530"/>
                </a:lnTo>
                <a:lnTo>
                  <a:pt x="4410709" y="2087238"/>
                </a:lnTo>
                <a:lnTo>
                  <a:pt x="4445389" y="2058375"/>
                </a:lnTo>
                <a:lnTo>
                  <a:pt x="4479576" y="2028947"/>
                </a:lnTo>
                <a:lnTo>
                  <a:pt x="4513262" y="1998962"/>
                </a:lnTo>
                <a:lnTo>
                  <a:pt x="4546442" y="1968426"/>
                </a:lnTo>
                <a:lnTo>
                  <a:pt x="4579106" y="1937348"/>
                </a:lnTo>
                <a:lnTo>
                  <a:pt x="4611250" y="1905734"/>
                </a:lnTo>
                <a:lnTo>
                  <a:pt x="4642864" y="1873590"/>
                </a:lnTo>
                <a:lnTo>
                  <a:pt x="4673943" y="1840926"/>
                </a:lnTo>
                <a:lnTo>
                  <a:pt x="4704478" y="1807746"/>
                </a:lnTo>
                <a:lnTo>
                  <a:pt x="4734463" y="1774060"/>
                </a:lnTo>
                <a:lnTo>
                  <a:pt x="4763891" y="1739873"/>
                </a:lnTo>
                <a:lnTo>
                  <a:pt x="4792754" y="1705193"/>
                </a:lnTo>
                <a:lnTo>
                  <a:pt x="4821046" y="1670027"/>
                </a:lnTo>
                <a:lnTo>
                  <a:pt x="4848759" y="1634382"/>
                </a:lnTo>
                <a:lnTo>
                  <a:pt x="4875886" y="1598266"/>
                </a:lnTo>
                <a:lnTo>
                  <a:pt x="4902420" y="1561685"/>
                </a:lnTo>
                <a:lnTo>
                  <a:pt x="4928354" y="1524647"/>
                </a:lnTo>
                <a:lnTo>
                  <a:pt x="4953681" y="1487159"/>
                </a:lnTo>
                <a:lnTo>
                  <a:pt x="4978393" y="1449227"/>
                </a:lnTo>
                <a:lnTo>
                  <a:pt x="5002483" y="1410860"/>
                </a:lnTo>
                <a:lnTo>
                  <a:pt x="5025945" y="1372064"/>
                </a:lnTo>
                <a:lnTo>
                  <a:pt x="5048771" y="1332846"/>
                </a:lnTo>
                <a:lnTo>
                  <a:pt x="5070953" y="1293214"/>
                </a:lnTo>
                <a:lnTo>
                  <a:pt x="5092486" y="1253174"/>
                </a:lnTo>
                <a:lnTo>
                  <a:pt x="5113361" y="1212735"/>
                </a:lnTo>
                <a:lnTo>
                  <a:pt x="5133572" y="1171902"/>
                </a:lnTo>
                <a:lnTo>
                  <a:pt x="5153111" y="1130683"/>
                </a:lnTo>
                <a:lnTo>
                  <a:pt x="5171971" y="1089085"/>
                </a:lnTo>
                <a:lnTo>
                  <a:pt x="5190146" y="1047116"/>
                </a:lnTo>
                <a:lnTo>
                  <a:pt x="5207627" y="1004782"/>
                </a:lnTo>
                <a:lnTo>
                  <a:pt x="5224408" y="962091"/>
                </a:lnTo>
                <a:lnTo>
                  <a:pt x="5240482" y="919050"/>
                </a:lnTo>
                <a:lnTo>
                  <a:pt x="5255841" y="875665"/>
                </a:lnTo>
                <a:lnTo>
                  <a:pt x="5270479" y="831945"/>
                </a:lnTo>
                <a:lnTo>
                  <a:pt x="5284388" y="787896"/>
                </a:lnTo>
                <a:lnTo>
                  <a:pt x="5297561" y="743525"/>
                </a:lnTo>
                <a:lnTo>
                  <a:pt x="5309991" y="698840"/>
                </a:lnTo>
                <a:lnTo>
                  <a:pt x="5321671" y="653847"/>
                </a:lnTo>
                <a:lnTo>
                  <a:pt x="5332594" y="608554"/>
                </a:lnTo>
                <a:lnTo>
                  <a:pt x="5342752" y="562968"/>
                </a:lnTo>
                <a:lnTo>
                  <a:pt x="5352139" y="517096"/>
                </a:lnTo>
                <a:lnTo>
                  <a:pt x="5360746" y="470946"/>
                </a:lnTo>
                <a:lnTo>
                  <a:pt x="5368568" y="424523"/>
                </a:lnTo>
                <a:lnTo>
                  <a:pt x="5375597" y="377836"/>
                </a:lnTo>
                <a:lnTo>
                  <a:pt x="5381826" y="330892"/>
                </a:lnTo>
                <a:lnTo>
                  <a:pt x="5387247" y="283697"/>
                </a:lnTo>
                <a:lnTo>
                  <a:pt x="5391854" y="236260"/>
                </a:lnTo>
                <a:lnTo>
                  <a:pt x="5395639" y="188586"/>
                </a:lnTo>
                <a:lnTo>
                  <a:pt x="5398596" y="140684"/>
                </a:lnTo>
                <a:lnTo>
                  <a:pt x="5400636" y="94398"/>
                </a:lnTo>
              </a:path>
            </a:pathLst>
          </a:custGeom>
          <a:ln w="1904999">
            <a:solidFill>
              <a:srgbClr val="F5F5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2950" y="1611629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199" y="0"/>
                </a:lnTo>
              </a:path>
            </a:pathLst>
          </a:custGeom>
          <a:ln w="76199">
            <a:solidFill>
              <a:srgbClr val="E9E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2951" y="2162250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5">
                <a:moveTo>
                  <a:pt x="517130" y="984555"/>
                </a:moveTo>
                <a:lnTo>
                  <a:pt x="452277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4"/>
                </a:lnTo>
                <a:lnTo>
                  <a:pt x="98769" y="791407"/>
                </a:lnTo>
                <a:lnTo>
                  <a:pt x="73784" y="754684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8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69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3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09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4"/>
                </a:lnTo>
                <a:lnTo>
                  <a:pt x="870638" y="791407"/>
                </a:lnTo>
                <a:lnTo>
                  <a:pt x="842569" y="825614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30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3911" y="2365482"/>
            <a:ext cx="5276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17726D"/>
                </a:solidFill>
                <a:latin typeface="Trebuchet MS"/>
                <a:cs typeface="Trebuchet MS"/>
              </a:rPr>
              <a:t>01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2951" y="3570093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5">
                <a:moveTo>
                  <a:pt x="517127" y="984555"/>
                </a:moveTo>
                <a:lnTo>
                  <a:pt x="452281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69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8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69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3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09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27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127" y="3773325"/>
            <a:ext cx="5949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10" dirty="0">
                <a:solidFill>
                  <a:srgbClr val="17726D"/>
                </a:solidFill>
                <a:latin typeface="Trebuchet MS"/>
                <a:cs typeface="Trebuchet MS"/>
              </a:rPr>
              <a:t>02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2951" y="5089638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5">
                <a:moveTo>
                  <a:pt x="517127" y="984555"/>
                </a:moveTo>
                <a:lnTo>
                  <a:pt x="452281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69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8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69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3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09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27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3876" y="5292869"/>
            <a:ext cx="6076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60" dirty="0">
                <a:solidFill>
                  <a:srgbClr val="17726D"/>
                </a:solidFill>
                <a:latin typeface="Trebuchet MS"/>
                <a:cs typeface="Trebuchet MS"/>
              </a:rPr>
              <a:t>03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2951" y="6590111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4">
                <a:moveTo>
                  <a:pt x="517131" y="984555"/>
                </a:moveTo>
                <a:lnTo>
                  <a:pt x="452276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4"/>
                </a:lnTo>
                <a:lnTo>
                  <a:pt x="98769" y="791407"/>
                </a:lnTo>
                <a:lnTo>
                  <a:pt x="73784" y="754684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8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10"/>
                </a:lnTo>
                <a:lnTo>
                  <a:pt x="52085" y="270473"/>
                </a:lnTo>
                <a:lnTo>
                  <a:pt x="73784" y="231439"/>
                </a:lnTo>
                <a:lnTo>
                  <a:pt x="98769" y="194716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4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4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6"/>
                </a:lnTo>
                <a:lnTo>
                  <a:pt x="895623" y="231439"/>
                </a:lnTo>
                <a:lnTo>
                  <a:pt x="917322" y="270473"/>
                </a:lnTo>
                <a:lnTo>
                  <a:pt x="935532" y="311610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4"/>
                </a:lnTo>
                <a:lnTo>
                  <a:pt x="870638" y="791407"/>
                </a:lnTo>
                <a:lnTo>
                  <a:pt x="842569" y="825614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31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9857" y="6793342"/>
            <a:ext cx="6153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90" dirty="0">
                <a:solidFill>
                  <a:srgbClr val="17726D"/>
                </a:solidFill>
                <a:latin typeface="Trebuchet MS"/>
                <a:cs typeface="Trebuchet MS"/>
              </a:rPr>
              <a:t>04</a:t>
            </a:r>
            <a:endParaRPr sz="34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11289" y="6267876"/>
            <a:ext cx="5076710" cy="4019123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5232172" y="0"/>
            <a:ext cx="1034415" cy="1249680"/>
            <a:chOff x="15232172" y="0"/>
            <a:chExt cx="1034415" cy="1249680"/>
          </a:xfrm>
        </p:grpSpPr>
        <p:sp>
          <p:nvSpPr>
            <p:cNvPr id="15" name="object 15"/>
            <p:cNvSpPr/>
            <p:nvPr/>
          </p:nvSpPr>
          <p:spPr>
            <a:xfrm>
              <a:off x="15232172" y="0"/>
              <a:ext cx="1034415" cy="1249680"/>
            </a:xfrm>
            <a:custGeom>
              <a:avLst/>
              <a:gdLst/>
              <a:ahLst/>
              <a:cxnLst/>
              <a:rect l="l" t="t" r="r" b="b"/>
              <a:pathLst>
                <a:path w="1034415" h="1249680">
                  <a:moveTo>
                    <a:pt x="517470" y="1249380"/>
                  </a:moveTo>
                  <a:lnTo>
                    <a:pt x="151515" y="883425"/>
                  </a:lnTo>
                  <a:lnTo>
                    <a:pt x="119721" y="848602"/>
                  </a:lnTo>
                  <a:lnTo>
                    <a:pt x="91665" y="811714"/>
                  </a:lnTo>
                  <a:lnTo>
                    <a:pt x="67350" y="773021"/>
                  </a:lnTo>
                  <a:lnTo>
                    <a:pt x="46775" y="732779"/>
                  </a:lnTo>
                  <a:lnTo>
                    <a:pt x="29941" y="691248"/>
                  </a:lnTo>
                  <a:lnTo>
                    <a:pt x="16847" y="648685"/>
                  </a:lnTo>
                  <a:lnTo>
                    <a:pt x="7482" y="605349"/>
                  </a:lnTo>
                  <a:lnTo>
                    <a:pt x="1870" y="561499"/>
                  </a:lnTo>
                  <a:lnTo>
                    <a:pt x="0" y="517392"/>
                  </a:lnTo>
                  <a:lnTo>
                    <a:pt x="1870" y="473287"/>
                  </a:lnTo>
                  <a:lnTo>
                    <a:pt x="7463" y="429590"/>
                  </a:lnTo>
                  <a:lnTo>
                    <a:pt x="16847" y="386117"/>
                  </a:lnTo>
                  <a:lnTo>
                    <a:pt x="29941" y="343567"/>
                  </a:lnTo>
                  <a:lnTo>
                    <a:pt x="46775" y="302053"/>
                  </a:lnTo>
                  <a:lnTo>
                    <a:pt x="67350" y="261833"/>
                  </a:lnTo>
                  <a:lnTo>
                    <a:pt x="91665" y="223164"/>
                  </a:lnTo>
                  <a:lnTo>
                    <a:pt x="119721" y="186305"/>
                  </a:lnTo>
                  <a:lnTo>
                    <a:pt x="151515" y="151515"/>
                  </a:lnTo>
                  <a:lnTo>
                    <a:pt x="186336" y="119715"/>
                  </a:lnTo>
                  <a:lnTo>
                    <a:pt x="223218" y="91657"/>
                  </a:lnTo>
                  <a:lnTo>
                    <a:pt x="261905" y="67340"/>
                  </a:lnTo>
                  <a:lnTo>
                    <a:pt x="302137" y="46763"/>
                  </a:lnTo>
                  <a:lnTo>
                    <a:pt x="343657" y="29928"/>
                  </a:lnTo>
                  <a:lnTo>
                    <a:pt x="386208" y="16835"/>
                  </a:lnTo>
                  <a:lnTo>
                    <a:pt x="429533" y="7482"/>
                  </a:lnTo>
                  <a:lnTo>
                    <a:pt x="473372" y="1870"/>
                  </a:lnTo>
                  <a:lnTo>
                    <a:pt x="517470" y="0"/>
                  </a:lnTo>
                  <a:lnTo>
                    <a:pt x="561567" y="1870"/>
                  </a:lnTo>
                  <a:lnTo>
                    <a:pt x="605407" y="7482"/>
                  </a:lnTo>
                  <a:lnTo>
                    <a:pt x="648731" y="16835"/>
                  </a:lnTo>
                  <a:lnTo>
                    <a:pt x="691282" y="29928"/>
                  </a:lnTo>
                  <a:lnTo>
                    <a:pt x="732803" y="46763"/>
                  </a:lnTo>
                  <a:lnTo>
                    <a:pt x="773035" y="67340"/>
                  </a:lnTo>
                  <a:lnTo>
                    <a:pt x="811721" y="91657"/>
                  </a:lnTo>
                  <a:lnTo>
                    <a:pt x="848604" y="119715"/>
                  </a:lnTo>
                  <a:lnTo>
                    <a:pt x="883425" y="151515"/>
                  </a:lnTo>
                  <a:lnTo>
                    <a:pt x="915219" y="186338"/>
                  </a:lnTo>
                  <a:lnTo>
                    <a:pt x="943274" y="223225"/>
                  </a:lnTo>
                  <a:lnTo>
                    <a:pt x="967590" y="261919"/>
                  </a:lnTo>
                  <a:lnTo>
                    <a:pt x="988164" y="302161"/>
                  </a:lnTo>
                  <a:lnTo>
                    <a:pt x="1004998" y="343692"/>
                  </a:lnTo>
                  <a:lnTo>
                    <a:pt x="1018092" y="386255"/>
                  </a:lnTo>
                  <a:lnTo>
                    <a:pt x="1027457" y="429590"/>
                  </a:lnTo>
                  <a:lnTo>
                    <a:pt x="1033069" y="473441"/>
                  </a:lnTo>
                  <a:lnTo>
                    <a:pt x="1034254" y="501384"/>
                  </a:lnTo>
                  <a:lnTo>
                    <a:pt x="1034254" y="533710"/>
                  </a:lnTo>
                  <a:lnTo>
                    <a:pt x="1027476" y="605349"/>
                  </a:lnTo>
                  <a:lnTo>
                    <a:pt x="1018092" y="648823"/>
                  </a:lnTo>
                  <a:lnTo>
                    <a:pt x="1004998" y="691372"/>
                  </a:lnTo>
                  <a:lnTo>
                    <a:pt x="988164" y="732886"/>
                  </a:lnTo>
                  <a:lnTo>
                    <a:pt x="967590" y="773107"/>
                  </a:lnTo>
                  <a:lnTo>
                    <a:pt x="943274" y="811776"/>
                  </a:lnTo>
                  <a:lnTo>
                    <a:pt x="915219" y="848634"/>
                  </a:lnTo>
                  <a:lnTo>
                    <a:pt x="883425" y="883425"/>
                  </a:lnTo>
                  <a:lnTo>
                    <a:pt x="517470" y="1249380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94890" y="62717"/>
              <a:ext cx="915715" cy="915715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1834" rIns="0" bIns="0" rtlCol="0">
            <a:spAutoFit/>
          </a:bodyPr>
          <a:lstStyle/>
          <a:p>
            <a:pPr marL="529590">
              <a:lnSpc>
                <a:spcPct val="100000"/>
              </a:lnSpc>
              <a:spcBef>
                <a:spcPts val="100"/>
              </a:spcBef>
            </a:pPr>
            <a:r>
              <a:rPr sz="7200" i="0" spc="690" dirty="0">
                <a:solidFill>
                  <a:srgbClr val="17726D"/>
                </a:solidFill>
                <a:latin typeface="Trebuchet MS"/>
                <a:cs typeface="Trebuchet MS"/>
              </a:rPr>
              <a:t>HOW</a:t>
            </a:r>
            <a:r>
              <a:rPr sz="7200" i="0" spc="-490" dirty="0">
                <a:solidFill>
                  <a:srgbClr val="17726D"/>
                </a:solidFill>
                <a:latin typeface="Trebuchet MS"/>
                <a:cs typeface="Trebuchet MS"/>
              </a:rPr>
              <a:t> </a:t>
            </a:r>
            <a:r>
              <a:rPr sz="7200" i="0" spc="680" dirty="0">
                <a:solidFill>
                  <a:srgbClr val="17726D"/>
                </a:solidFill>
                <a:latin typeface="Trebuchet MS"/>
                <a:cs typeface="Trebuchet MS"/>
              </a:rPr>
              <a:t>WE</a:t>
            </a:r>
            <a:r>
              <a:rPr sz="7200" i="0" spc="-490" dirty="0">
                <a:solidFill>
                  <a:srgbClr val="17726D"/>
                </a:solidFill>
                <a:latin typeface="Trebuchet MS"/>
                <a:cs typeface="Trebuchet MS"/>
              </a:rPr>
              <a:t> </a:t>
            </a:r>
            <a:r>
              <a:rPr sz="7200" i="0" spc="650" dirty="0">
                <a:solidFill>
                  <a:srgbClr val="17726D"/>
                </a:solidFill>
                <a:latin typeface="Trebuchet MS"/>
                <a:cs typeface="Trebuchet MS"/>
              </a:rPr>
              <a:t>WORK?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0934" y="2369625"/>
            <a:ext cx="87210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65" dirty="0">
                <a:latin typeface="Lucida Sans Unicode"/>
                <a:cs typeface="Lucida Sans Unicode"/>
              </a:rPr>
              <a:t>Create,update</a:t>
            </a:r>
            <a:r>
              <a:rPr sz="3500" spc="85" dirty="0">
                <a:latin typeface="Lucida Sans Unicode"/>
                <a:cs typeface="Lucida Sans Unicode"/>
              </a:rPr>
              <a:t> </a:t>
            </a:r>
            <a:r>
              <a:rPr sz="3500" spc="50" dirty="0">
                <a:latin typeface="Lucida Sans Unicode"/>
                <a:cs typeface="Lucida Sans Unicode"/>
              </a:rPr>
              <a:t>and</a:t>
            </a:r>
            <a:r>
              <a:rPr sz="3500" spc="90" dirty="0">
                <a:latin typeface="Lucida Sans Unicode"/>
                <a:cs typeface="Lucida Sans Unicode"/>
              </a:rPr>
              <a:t> </a:t>
            </a:r>
            <a:r>
              <a:rPr sz="3500" spc="65" dirty="0">
                <a:latin typeface="Lucida Sans Unicode"/>
                <a:cs typeface="Lucida Sans Unicode"/>
              </a:rPr>
              <a:t>delete</a:t>
            </a:r>
            <a:r>
              <a:rPr sz="3500" spc="90" dirty="0">
                <a:latin typeface="Lucida Sans Unicode"/>
                <a:cs typeface="Lucida Sans Unicode"/>
              </a:rPr>
              <a:t> </a:t>
            </a:r>
            <a:r>
              <a:rPr sz="3500" spc="55" dirty="0">
                <a:latin typeface="Lucida Sans Unicode"/>
                <a:cs typeface="Lucida Sans Unicode"/>
              </a:rPr>
              <a:t>user</a:t>
            </a:r>
            <a:r>
              <a:rPr sz="3500" spc="85" dirty="0">
                <a:latin typeface="Lucida Sans Unicode"/>
                <a:cs typeface="Lucida Sans Unicode"/>
              </a:rPr>
              <a:t> </a:t>
            </a:r>
            <a:r>
              <a:rPr sz="3500" spc="35" dirty="0">
                <a:latin typeface="Lucida Sans Unicode"/>
                <a:cs typeface="Lucida Sans Unicode"/>
              </a:rPr>
              <a:t>account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655886" y="3915137"/>
            <a:ext cx="2152015" cy="162179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 marR="5080" indent="335915">
              <a:lnSpc>
                <a:spcPts val="5850"/>
              </a:lnSpc>
              <a:spcBef>
                <a:spcPts val="1020"/>
              </a:spcBef>
            </a:pPr>
            <a:r>
              <a:rPr sz="5600" i="1" spc="495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5600" i="1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i="1" spc="15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5600" i="1" spc="120" dirty="0">
                <a:solidFill>
                  <a:srgbClr val="FFFFFF"/>
                </a:solidFill>
                <a:latin typeface="Trebuchet MS"/>
                <a:cs typeface="Trebuchet MS"/>
              </a:rPr>
              <a:t>Admin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60934" y="3680822"/>
            <a:ext cx="43688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>
                <a:latin typeface="Lucida Sans Unicode"/>
                <a:cs typeface="Lucida Sans Unicode"/>
              </a:rPr>
              <a:t>Edit</a:t>
            </a:r>
            <a:r>
              <a:rPr sz="3500" spc="290" dirty="0">
                <a:latin typeface="Lucida Sans Unicode"/>
                <a:cs typeface="Lucida Sans Unicode"/>
              </a:rPr>
              <a:t> </a:t>
            </a:r>
            <a:r>
              <a:rPr sz="3500" dirty="0">
                <a:latin typeface="Lucida Sans Unicode"/>
                <a:cs typeface="Lucida Sans Unicode"/>
              </a:rPr>
              <a:t>Doctors</a:t>
            </a:r>
            <a:r>
              <a:rPr sz="3500" spc="295" dirty="0">
                <a:latin typeface="Lucida Sans Unicode"/>
                <a:cs typeface="Lucida Sans Unicode"/>
              </a:rPr>
              <a:t> </a:t>
            </a:r>
            <a:r>
              <a:rPr sz="3500" spc="-10" dirty="0">
                <a:latin typeface="Lucida Sans Unicode"/>
                <a:cs typeface="Lucida Sans Unicode"/>
              </a:rPr>
              <a:t>details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60934" y="6797486"/>
            <a:ext cx="94678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>
                <a:latin typeface="Lucida Sans Unicode"/>
                <a:cs typeface="Lucida Sans Unicode"/>
              </a:rPr>
              <a:t>Access</a:t>
            </a:r>
            <a:r>
              <a:rPr sz="3500" spc="135" dirty="0">
                <a:latin typeface="Lucida Sans Unicode"/>
                <a:cs typeface="Lucida Sans Unicode"/>
              </a:rPr>
              <a:t> </a:t>
            </a:r>
            <a:r>
              <a:rPr sz="3500" spc="60" dirty="0">
                <a:latin typeface="Lucida Sans Unicode"/>
                <a:cs typeface="Lucida Sans Unicode"/>
              </a:rPr>
              <a:t>patient</a:t>
            </a:r>
            <a:r>
              <a:rPr sz="3500" spc="135" dirty="0">
                <a:latin typeface="Lucida Sans Unicode"/>
                <a:cs typeface="Lucida Sans Unicode"/>
              </a:rPr>
              <a:t> </a:t>
            </a:r>
            <a:r>
              <a:rPr sz="3500" spc="55" dirty="0">
                <a:latin typeface="Lucida Sans Unicode"/>
                <a:cs typeface="Lucida Sans Unicode"/>
              </a:rPr>
              <a:t>records</a:t>
            </a:r>
            <a:r>
              <a:rPr sz="3500" spc="135" dirty="0">
                <a:latin typeface="Lucida Sans Unicode"/>
                <a:cs typeface="Lucida Sans Unicode"/>
              </a:rPr>
              <a:t> </a:t>
            </a:r>
            <a:r>
              <a:rPr sz="3500" spc="50" dirty="0">
                <a:latin typeface="Lucida Sans Unicode"/>
                <a:cs typeface="Lucida Sans Unicode"/>
              </a:rPr>
              <a:t>and</a:t>
            </a:r>
            <a:r>
              <a:rPr sz="3500" spc="135" dirty="0">
                <a:latin typeface="Lucida Sans Unicode"/>
                <a:cs typeface="Lucida Sans Unicode"/>
              </a:rPr>
              <a:t> </a:t>
            </a:r>
            <a:r>
              <a:rPr sz="3500" dirty="0">
                <a:latin typeface="Lucida Sans Unicode"/>
                <a:cs typeface="Lucida Sans Unicode"/>
              </a:rPr>
              <a:t>doctor</a:t>
            </a:r>
            <a:r>
              <a:rPr sz="3500" spc="135" dirty="0">
                <a:latin typeface="Lucida Sans Unicode"/>
                <a:cs typeface="Lucida Sans Unicode"/>
              </a:rPr>
              <a:t> </a:t>
            </a:r>
            <a:r>
              <a:rPr sz="3500" spc="45" dirty="0">
                <a:latin typeface="Lucida Sans Unicode"/>
                <a:cs typeface="Lucida Sans Unicode"/>
              </a:rPr>
              <a:t>records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60934" y="4658762"/>
            <a:ext cx="9890760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400"/>
              </a:lnSpc>
              <a:spcBef>
                <a:spcPts val="100"/>
              </a:spcBef>
              <a:tabLst>
                <a:tab pos="2313940" algn="l"/>
                <a:tab pos="3386454" algn="l"/>
                <a:tab pos="5389880" algn="l"/>
                <a:tab pos="7420609" algn="l"/>
                <a:tab pos="8300720" algn="l"/>
              </a:tabLst>
            </a:pPr>
            <a:r>
              <a:rPr sz="3500" spc="90" dirty="0">
                <a:latin typeface="Lucida Sans Unicode"/>
                <a:cs typeface="Lucida Sans Unicode"/>
              </a:rPr>
              <a:t>Generate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25" dirty="0">
                <a:latin typeface="Lucida Sans Unicode"/>
                <a:cs typeface="Lucida Sans Unicode"/>
              </a:rPr>
              <a:t>and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-10" dirty="0">
                <a:latin typeface="Lucida Sans Unicode"/>
                <a:cs typeface="Lucida Sans Unicode"/>
              </a:rPr>
              <a:t>manage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-10" dirty="0">
                <a:latin typeface="Lucida Sans Unicode"/>
                <a:cs typeface="Lucida Sans Unicode"/>
              </a:rPr>
              <a:t>invoices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-25" dirty="0">
                <a:latin typeface="Lucida Sans Unicode"/>
                <a:cs typeface="Lucida Sans Unicode"/>
              </a:rPr>
              <a:t>for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50" dirty="0">
                <a:latin typeface="Lucida Sans Unicode"/>
                <a:cs typeface="Lucida Sans Unicode"/>
              </a:rPr>
              <a:t>patient </a:t>
            </a:r>
            <a:r>
              <a:rPr sz="3500" spc="-10" dirty="0">
                <a:latin typeface="Lucida Sans Unicode"/>
                <a:cs typeface="Lucida Sans Unicode"/>
              </a:rPr>
              <a:t>services.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2951" y="8184854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4">
                <a:moveTo>
                  <a:pt x="517132" y="984555"/>
                </a:moveTo>
                <a:lnTo>
                  <a:pt x="452276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4"/>
                </a:lnTo>
                <a:lnTo>
                  <a:pt x="98769" y="791407"/>
                </a:lnTo>
                <a:lnTo>
                  <a:pt x="73784" y="754684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8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10"/>
                </a:lnTo>
                <a:lnTo>
                  <a:pt x="52085" y="270473"/>
                </a:lnTo>
                <a:lnTo>
                  <a:pt x="73784" y="231439"/>
                </a:lnTo>
                <a:lnTo>
                  <a:pt x="98769" y="194716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4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4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6"/>
                </a:lnTo>
                <a:lnTo>
                  <a:pt x="895623" y="231439"/>
                </a:lnTo>
                <a:lnTo>
                  <a:pt x="917322" y="270473"/>
                </a:lnTo>
                <a:lnTo>
                  <a:pt x="935532" y="311610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4"/>
                </a:lnTo>
                <a:lnTo>
                  <a:pt x="870638" y="791407"/>
                </a:lnTo>
                <a:lnTo>
                  <a:pt x="842569" y="825614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32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47001" y="8388086"/>
            <a:ext cx="6013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40" dirty="0">
                <a:solidFill>
                  <a:srgbClr val="17726D"/>
                </a:solidFill>
                <a:latin typeface="Trebuchet MS"/>
                <a:cs typeface="Trebuchet MS"/>
              </a:rPr>
              <a:t>05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60934" y="8392228"/>
            <a:ext cx="92525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>
                <a:latin typeface="Lucida Sans Unicode"/>
                <a:cs typeface="Lucida Sans Unicode"/>
              </a:rPr>
              <a:t>Add</a:t>
            </a:r>
            <a:r>
              <a:rPr sz="3500" spc="85" dirty="0">
                <a:latin typeface="Lucida Sans Unicode"/>
                <a:cs typeface="Lucida Sans Unicode"/>
              </a:rPr>
              <a:t> </a:t>
            </a:r>
            <a:r>
              <a:rPr sz="3500" spc="65" dirty="0">
                <a:latin typeface="Lucida Sans Unicode"/>
                <a:cs typeface="Lucida Sans Unicode"/>
              </a:rPr>
              <a:t>pharmaceutical</a:t>
            </a:r>
            <a:r>
              <a:rPr sz="3500" spc="90" dirty="0">
                <a:latin typeface="Lucida Sans Unicode"/>
                <a:cs typeface="Lucida Sans Unicode"/>
              </a:rPr>
              <a:t> </a:t>
            </a:r>
            <a:r>
              <a:rPr sz="3500" spc="50" dirty="0">
                <a:latin typeface="Lucida Sans Unicode"/>
                <a:cs typeface="Lucida Sans Unicode"/>
              </a:rPr>
              <a:t>and</a:t>
            </a:r>
            <a:r>
              <a:rPr sz="3500" spc="85" dirty="0">
                <a:latin typeface="Lucida Sans Unicode"/>
                <a:cs typeface="Lucida Sans Unicode"/>
              </a:rPr>
              <a:t> </a:t>
            </a:r>
            <a:r>
              <a:rPr sz="3500" spc="60" dirty="0">
                <a:latin typeface="Lucida Sans Unicode"/>
                <a:cs typeface="Lucida Sans Unicode"/>
              </a:rPr>
              <a:t>generate</a:t>
            </a:r>
            <a:r>
              <a:rPr sz="3500" spc="90" dirty="0">
                <a:latin typeface="Lucida Sans Unicode"/>
                <a:cs typeface="Lucida Sans Unicode"/>
              </a:rPr>
              <a:t> </a:t>
            </a:r>
            <a:r>
              <a:rPr sz="3500" spc="35" dirty="0">
                <a:latin typeface="Lucida Sans Unicode"/>
                <a:cs typeface="Lucida Sans Unicode"/>
              </a:rPr>
              <a:t>payroll</a:t>
            </a:r>
            <a:endParaRPr sz="3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18405" cy="10287000"/>
          </a:xfrm>
          <a:custGeom>
            <a:avLst/>
            <a:gdLst/>
            <a:ahLst/>
            <a:cxnLst/>
            <a:rect l="l" t="t" r="r" b="b"/>
            <a:pathLst>
              <a:path w="5018405" h="10287000">
                <a:moveTo>
                  <a:pt x="501780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017804" y="0"/>
                </a:lnTo>
                <a:lnTo>
                  <a:pt x="5017804" y="10286999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17842" y="5147797"/>
            <a:ext cx="5400675" cy="2695575"/>
          </a:xfrm>
          <a:custGeom>
            <a:avLst/>
            <a:gdLst/>
            <a:ahLst/>
            <a:cxnLst/>
            <a:rect l="l" t="t" r="r" b="b"/>
            <a:pathLst>
              <a:path w="5400675" h="2695575">
                <a:moveTo>
                  <a:pt x="2438655" y="2684209"/>
                </a:moveTo>
                <a:lnTo>
                  <a:pt x="2460607" y="2686341"/>
                </a:lnTo>
                <a:lnTo>
                  <a:pt x="2508281" y="2690126"/>
                </a:lnTo>
                <a:lnTo>
                  <a:pt x="2556183" y="2693083"/>
                </a:lnTo>
                <a:lnTo>
                  <a:pt x="2602481" y="2695123"/>
                </a:lnTo>
              </a:path>
              <a:path w="5400675" h="2695575">
                <a:moveTo>
                  <a:pt x="2799902" y="2695123"/>
                </a:moveTo>
                <a:lnTo>
                  <a:pt x="2846200" y="2693083"/>
                </a:lnTo>
                <a:lnTo>
                  <a:pt x="2894102" y="2690126"/>
                </a:lnTo>
                <a:lnTo>
                  <a:pt x="2941776" y="2686341"/>
                </a:lnTo>
                <a:lnTo>
                  <a:pt x="2963728" y="2684209"/>
                </a:lnTo>
              </a:path>
              <a:path w="5400675" h="2695575">
                <a:moveTo>
                  <a:pt x="2329771" y="2671509"/>
                </a:moveTo>
                <a:lnTo>
                  <a:pt x="2365975" y="2676313"/>
                </a:lnTo>
                <a:lnTo>
                  <a:pt x="2413170" y="2681734"/>
                </a:lnTo>
                <a:lnTo>
                  <a:pt x="2438655" y="2684209"/>
                </a:lnTo>
              </a:path>
              <a:path w="5400675" h="2695575">
                <a:moveTo>
                  <a:pt x="2963728" y="2684209"/>
                </a:moveTo>
                <a:lnTo>
                  <a:pt x="2989214" y="2681734"/>
                </a:lnTo>
                <a:lnTo>
                  <a:pt x="3036408" y="2676313"/>
                </a:lnTo>
                <a:lnTo>
                  <a:pt x="3072612" y="2671509"/>
                </a:lnTo>
              </a:path>
              <a:path w="5400675" h="2695575">
                <a:moveTo>
                  <a:pt x="2247143" y="2658809"/>
                </a:moveTo>
                <a:lnTo>
                  <a:pt x="2272344" y="2663055"/>
                </a:lnTo>
                <a:lnTo>
                  <a:pt x="2319031" y="2670084"/>
                </a:lnTo>
                <a:lnTo>
                  <a:pt x="2329771" y="2671509"/>
                </a:lnTo>
              </a:path>
              <a:path w="5400675" h="2695575">
                <a:moveTo>
                  <a:pt x="3072612" y="2671509"/>
                </a:moveTo>
                <a:lnTo>
                  <a:pt x="3083352" y="2670084"/>
                </a:lnTo>
                <a:lnTo>
                  <a:pt x="3130039" y="2663055"/>
                </a:lnTo>
                <a:lnTo>
                  <a:pt x="3155240" y="2658809"/>
                </a:lnTo>
              </a:path>
              <a:path w="5400675" h="2695575">
                <a:moveTo>
                  <a:pt x="0" y="0"/>
                </a:moveTo>
                <a:lnTo>
                  <a:pt x="389" y="44225"/>
                </a:lnTo>
                <a:lnTo>
                  <a:pt x="1667" y="92563"/>
                </a:lnTo>
                <a:lnTo>
                  <a:pt x="3787" y="140687"/>
                </a:lnTo>
                <a:lnTo>
                  <a:pt x="6744" y="188589"/>
                </a:lnTo>
                <a:lnTo>
                  <a:pt x="10529" y="236263"/>
                </a:lnTo>
                <a:lnTo>
                  <a:pt x="15136" y="283701"/>
                </a:lnTo>
                <a:lnTo>
                  <a:pt x="20557" y="330895"/>
                </a:lnTo>
                <a:lnTo>
                  <a:pt x="26786" y="377839"/>
                </a:lnTo>
                <a:lnTo>
                  <a:pt x="33815" y="424526"/>
                </a:lnTo>
                <a:lnTo>
                  <a:pt x="41637" y="470949"/>
                </a:lnTo>
                <a:lnTo>
                  <a:pt x="50244" y="517099"/>
                </a:lnTo>
                <a:lnTo>
                  <a:pt x="59631" y="562971"/>
                </a:lnTo>
                <a:lnTo>
                  <a:pt x="69789" y="608557"/>
                </a:lnTo>
                <a:lnTo>
                  <a:pt x="80712" y="653850"/>
                </a:lnTo>
                <a:lnTo>
                  <a:pt x="92392" y="698843"/>
                </a:lnTo>
                <a:lnTo>
                  <a:pt x="104822" y="743528"/>
                </a:lnTo>
                <a:lnTo>
                  <a:pt x="117995" y="787899"/>
                </a:lnTo>
                <a:lnTo>
                  <a:pt x="131904" y="831948"/>
                </a:lnTo>
                <a:lnTo>
                  <a:pt x="146542" y="875669"/>
                </a:lnTo>
                <a:lnTo>
                  <a:pt x="161901" y="919053"/>
                </a:lnTo>
                <a:lnTo>
                  <a:pt x="177975" y="962094"/>
                </a:lnTo>
                <a:lnTo>
                  <a:pt x="194756" y="1004785"/>
                </a:lnTo>
                <a:lnTo>
                  <a:pt x="212238" y="1047119"/>
                </a:lnTo>
                <a:lnTo>
                  <a:pt x="230412" y="1089089"/>
                </a:lnTo>
                <a:lnTo>
                  <a:pt x="249272" y="1130686"/>
                </a:lnTo>
                <a:lnTo>
                  <a:pt x="268811" y="1171905"/>
                </a:lnTo>
                <a:lnTo>
                  <a:pt x="289022" y="1212738"/>
                </a:lnTo>
                <a:lnTo>
                  <a:pt x="309897" y="1253178"/>
                </a:lnTo>
                <a:lnTo>
                  <a:pt x="331430" y="1293217"/>
                </a:lnTo>
                <a:lnTo>
                  <a:pt x="353612" y="1332849"/>
                </a:lnTo>
                <a:lnTo>
                  <a:pt x="376438" y="1372067"/>
                </a:lnTo>
                <a:lnTo>
                  <a:pt x="399900" y="1410863"/>
                </a:lnTo>
                <a:lnTo>
                  <a:pt x="423990" y="1449231"/>
                </a:lnTo>
                <a:lnTo>
                  <a:pt x="448702" y="1487162"/>
                </a:lnTo>
                <a:lnTo>
                  <a:pt x="474029" y="1524650"/>
                </a:lnTo>
                <a:lnTo>
                  <a:pt x="499963" y="1561688"/>
                </a:lnTo>
                <a:lnTo>
                  <a:pt x="526497" y="1598269"/>
                </a:lnTo>
                <a:lnTo>
                  <a:pt x="553624" y="1634385"/>
                </a:lnTo>
                <a:lnTo>
                  <a:pt x="581337" y="1670030"/>
                </a:lnTo>
                <a:lnTo>
                  <a:pt x="609629" y="1705196"/>
                </a:lnTo>
                <a:lnTo>
                  <a:pt x="638492" y="1739876"/>
                </a:lnTo>
                <a:lnTo>
                  <a:pt x="667920" y="1774063"/>
                </a:lnTo>
                <a:lnTo>
                  <a:pt x="697905" y="1807749"/>
                </a:lnTo>
                <a:lnTo>
                  <a:pt x="728441" y="1840929"/>
                </a:lnTo>
                <a:lnTo>
                  <a:pt x="759519" y="1873594"/>
                </a:lnTo>
                <a:lnTo>
                  <a:pt x="791133" y="1905737"/>
                </a:lnTo>
                <a:lnTo>
                  <a:pt x="823277" y="1937351"/>
                </a:lnTo>
                <a:lnTo>
                  <a:pt x="855941" y="1968430"/>
                </a:lnTo>
                <a:lnTo>
                  <a:pt x="889121" y="1998965"/>
                </a:lnTo>
                <a:lnTo>
                  <a:pt x="922807" y="2028950"/>
                </a:lnTo>
                <a:lnTo>
                  <a:pt x="956994" y="2058378"/>
                </a:lnTo>
                <a:lnTo>
                  <a:pt x="991674" y="2087242"/>
                </a:lnTo>
                <a:lnTo>
                  <a:pt x="1026840" y="2115533"/>
                </a:lnTo>
                <a:lnTo>
                  <a:pt x="1062485" y="2143246"/>
                </a:lnTo>
                <a:lnTo>
                  <a:pt x="1098601" y="2170374"/>
                </a:lnTo>
                <a:lnTo>
                  <a:pt x="1135182" y="2196908"/>
                </a:lnTo>
                <a:lnTo>
                  <a:pt x="1172220" y="2222841"/>
                </a:lnTo>
                <a:lnTo>
                  <a:pt x="1209708" y="2248168"/>
                </a:lnTo>
                <a:lnTo>
                  <a:pt x="1247640" y="2272880"/>
                </a:lnTo>
                <a:lnTo>
                  <a:pt x="1286007" y="2296970"/>
                </a:lnTo>
                <a:lnTo>
                  <a:pt x="1324803" y="2320432"/>
                </a:lnTo>
                <a:lnTo>
                  <a:pt x="1364021" y="2343258"/>
                </a:lnTo>
                <a:lnTo>
                  <a:pt x="1403653" y="2365441"/>
                </a:lnTo>
                <a:lnTo>
                  <a:pt x="1443693" y="2386973"/>
                </a:lnTo>
                <a:lnTo>
                  <a:pt x="1484132" y="2407848"/>
                </a:lnTo>
                <a:lnTo>
                  <a:pt x="1524965" y="2428059"/>
                </a:lnTo>
                <a:lnTo>
                  <a:pt x="1566184" y="2447598"/>
                </a:lnTo>
                <a:lnTo>
                  <a:pt x="1607782" y="2466458"/>
                </a:lnTo>
                <a:lnTo>
                  <a:pt x="1649751" y="2484633"/>
                </a:lnTo>
                <a:lnTo>
                  <a:pt x="1692085" y="2502114"/>
                </a:lnTo>
                <a:lnTo>
                  <a:pt x="1734776" y="2518895"/>
                </a:lnTo>
                <a:lnTo>
                  <a:pt x="1777817" y="2534969"/>
                </a:lnTo>
                <a:lnTo>
                  <a:pt x="1821202" y="2550329"/>
                </a:lnTo>
                <a:lnTo>
                  <a:pt x="1864922" y="2564966"/>
                </a:lnTo>
                <a:lnTo>
                  <a:pt x="1908971" y="2578875"/>
                </a:lnTo>
                <a:lnTo>
                  <a:pt x="1953342" y="2592049"/>
                </a:lnTo>
                <a:lnTo>
                  <a:pt x="1998027" y="2604479"/>
                </a:lnTo>
                <a:lnTo>
                  <a:pt x="2043020" y="2616159"/>
                </a:lnTo>
                <a:lnTo>
                  <a:pt x="2088313" y="2627081"/>
                </a:lnTo>
                <a:lnTo>
                  <a:pt x="2133899" y="2637239"/>
                </a:lnTo>
                <a:lnTo>
                  <a:pt x="2179771" y="2646626"/>
                </a:lnTo>
                <a:lnTo>
                  <a:pt x="2225921" y="2655234"/>
                </a:lnTo>
                <a:lnTo>
                  <a:pt x="2247143" y="2658809"/>
                </a:lnTo>
              </a:path>
              <a:path w="5400675" h="2695575">
                <a:moveTo>
                  <a:pt x="3155240" y="2658809"/>
                </a:moveTo>
                <a:lnTo>
                  <a:pt x="3222612" y="2646626"/>
                </a:lnTo>
                <a:lnTo>
                  <a:pt x="3268484" y="2637239"/>
                </a:lnTo>
                <a:lnTo>
                  <a:pt x="3314070" y="2627081"/>
                </a:lnTo>
                <a:lnTo>
                  <a:pt x="3359363" y="2616159"/>
                </a:lnTo>
                <a:lnTo>
                  <a:pt x="3404356" y="2604479"/>
                </a:lnTo>
                <a:lnTo>
                  <a:pt x="3449041" y="2592049"/>
                </a:lnTo>
                <a:lnTo>
                  <a:pt x="3493412" y="2578875"/>
                </a:lnTo>
                <a:lnTo>
                  <a:pt x="3537461" y="2564966"/>
                </a:lnTo>
                <a:lnTo>
                  <a:pt x="3581181" y="2550329"/>
                </a:lnTo>
                <a:lnTo>
                  <a:pt x="3624566" y="2534969"/>
                </a:lnTo>
                <a:lnTo>
                  <a:pt x="3667607" y="2518895"/>
                </a:lnTo>
                <a:lnTo>
                  <a:pt x="3710298" y="2502114"/>
                </a:lnTo>
                <a:lnTo>
                  <a:pt x="3752632" y="2484633"/>
                </a:lnTo>
                <a:lnTo>
                  <a:pt x="3794601" y="2466458"/>
                </a:lnTo>
                <a:lnTo>
                  <a:pt x="3836199" y="2447598"/>
                </a:lnTo>
                <a:lnTo>
                  <a:pt x="3877418" y="2428059"/>
                </a:lnTo>
                <a:lnTo>
                  <a:pt x="3918251" y="2407848"/>
                </a:lnTo>
                <a:lnTo>
                  <a:pt x="3958691" y="2386973"/>
                </a:lnTo>
                <a:lnTo>
                  <a:pt x="3998730" y="2365441"/>
                </a:lnTo>
                <a:lnTo>
                  <a:pt x="4038362" y="2343258"/>
                </a:lnTo>
                <a:lnTo>
                  <a:pt x="4077580" y="2320432"/>
                </a:lnTo>
                <a:lnTo>
                  <a:pt x="4116376" y="2296970"/>
                </a:lnTo>
                <a:lnTo>
                  <a:pt x="4154744" y="2272880"/>
                </a:lnTo>
                <a:lnTo>
                  <a:pt x="4192675" y="2248168"/>
                </a:lnTo>
                <a:lnTo>
                  <a:pt x="4230163" y="2222841"/>
                </a:lnTo>
                <a:lnTo>
                  <a:pt x="4267201" y="2196908"/>
                </a:lnTo>
                <a:lnTo>
                  <a:pt x="4303782" y="2170374"/>
                </a:lnTo>
                <a:lnTo>
                  <a:pt x="4339898" y="2143246"/>
                </a:lnTo>
                <a:lnTo>
                  <a:pt x="4375543" y="2115533"/>
                </a:lnTo>
                <a:lnTo>
                  <a:pt x="4410709" y="2087242"/>
                </a:lnTo>
                <a:lnTo>
                  <a:pt x="4445389" y="2058378"/>
                </a:lnTo>
                <a:lnTo>
                  <a:pt x="4479576" y="2028950"/>
                </a:lnTo>
                <a:lnTo>
                  <a:pt x="4513262" y="1998965"/>
                </a:lnTo>
                <a:lnTo>
                  <a:pt x="4546442" y="1968430"/>
                </a:lnTo>
                <a:lnTo>
                  <a:pt x="4579106" y="1937351"/>
                </a:lnTo>
                <a:lnTo>
                  <a:pt x="4611250" y="1905737"/>
                </a:lnTo>
                <a:lnTo>
                  <a:pt x="4642864" y="1873594"/>
                </a:lnTo>
                <a:lnTo>
                  <a:pt x="4673943" y="1840929"/>
                </a:lnTo>
                <a:lnTo>
                  <a:pt x="4704478" y="1807749"/>
                </a:lnTo>
                <a:lnTo>
                  <a:pt x="4734463" y="1774063"/>
                </a:lnTo>
                <a:lnTo>
                  <a:pt x="4763891" y="1739876"/>
                </a:lnTo>
                <a:lnTo>
                  <a:pt x="4792755" y="1705196"/>
                </a:lnTo>
                <a:lnTo>
                  <a:pt x="4821046" y="1670030"/>
                </a:lnTo>
                <a:lnTo>
                  <a:pt x="4848759" y="1634385"/>
                </a:lnTo>
                <a:lnTo>
                  <a:pt x="4875886" y="1598269"/>
                </a:lnTo>
                <a:lnTo>
                  <a:pt x="4902420" y="1561688"/>
                </a:lnTo>
                <a:lnTo>
                  <a:pt x="4928354" y="1524650"/>
                </a:lnTo>
                <a:lnTo>
                  <a:pt x="4953681" y="1487162"/>
                </a:lnTo>
                <a:lnTo>
                  <a:pt x="4978393" y="1449231"/>
                </a:lnTo>
                <a:lnTo>
                  <a:pt x="5002483" y="1410863"/>
                </a:lnTo>
                <a:lnTo>
                  <a:pt x="5025945" y="1372067"/>
                </a:lnTo>
                <a:lnTo>
                  <a:pt x="5048771" y="1332849"/>
                </a:lnTo>
                <a:lnTo>
                  <a:pt x="5070953" y="1293217"/>
                </a:lnTo>
                <a:lnTo>
                  <a:pt x="5092486" y="1253178"/>
                </a:lnTo>
                <a:lnTo>
                  <a:pt x="5113361" y="1212738"/>
                </a:lnTo>
                <a:lnTo>
                  <a:pt x="5133572" y="1171905"/>
                </a:lnTo>
                <a:lnTo>
                  <a:pt x="5153111" y="1130686"/>
                </a:lnTo>
                <a:lnTo>
                  <a:pt x="5171971" y="1089089"/>
                </a:lnTo>
                <a:lnTo>
                  <a:pt x="5190146" y="1047119"/>
                </a:lnTo>
                <a:lnTo>
                  <a:pt x="5207627" y="1004785"/>
                </a:lnTo>
                <a:lnTo>
                  <a:pt x="5224408" y="962094"/>
                </a:lnTo>
                <a:lnTo>
                  <a:pt x="5240482" y="919053"/>
                </a:lnTo>
                <a:lnTo>
                  <a:pt x="5255841" y="875669"/>
                </a:lnTo>
                <a:lnTo>
                  <a:pt x="5270479" y="831948"/>
                </a:lnTo>
                <a:lnTo>
                  <a:pt x="5284388" y="787899"/>
                </a:lnTo>
                <a:lnTo>
                  <a:pt x="5297561" y="743528"/>
                </a:lnTo>
                <a:lnTo>
                  <a:pt x="5309991" y="698843"/>
                </a:lnTo>
                <a:lnTo>
                  <a:pt x="5321671" y="653850"/>
                </a:lnTo>
                <a:lnTo>
                  <a:pt x="5332594" y="608557"/>
                </a:lnTo>
                <a:lnTo>
                  <a:pt x="5342752" y="562971"/>
                </a:lnTo>
                <a:lnTo>
                  <a:pt x="5352139" y="517099"/>
                </a:lnTo>
                <a:lnTo>
                  <a:pt x="5360746" y="470949"/>
                </a:lnTo>
                <a:lnTo>
                  <a:pt x="5368568" y="424526"/>
                </a:lnTo>
                <a:lnTo>
                  <a:pt x="5375597" y="377839"/>
                </a:lnTo>
                <a:lnTo>
                  <a:pt x="5381826" y="330895"/>
                </a:lnTo>
                <a:lnTo>
                  <a:pt x="5387247" y="283701"/>
                </a:lnTo>
                <a:lnTo>
                  <a:pt x="5391854" y="236263"/>
                </a:lnTo>
                <a:lnTo>
                  <a:pt x="5395639" y="188589"/>
                </a:lnTo>
                <a:lnTo>
                  <a:pt x="5398596" y="140687"/>
                </a:lnTo>
                <a:lnTo>
                  <a:pt x="5400636" y="94395"/>
                </a:lnTo>
              </a:path>
            </a:pathLst>
          </a:custGeom>
          <a:ln w="1904999">
            <a:solidFill>
              <a:srgbClr val="F5F5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58165" y="1886165"/>
            <a:ext cx="9524365" cy="0"/>
          </a:xfrm>
          <a:custGeom>
            <a:avLst/>
            <a:gdLst/>
            <a:ahLst/>
            <a:cxnLst/>
            <a:rect l="l" t="t" r="r" b="b"/>
            <a:pathLst>
              <a:path w="9524365">
                <a:moveTo>
                  <a:pt x="0" y="0"/>
                </a:moveTo>
                <a:lnTo>
                  <a:pt x="9524294" y="0"/>
                </a:lnTo>
              </a:path>
            </a:pathLst>
          </a:custGeom>
          <a:ln w="76199">
            <a:solidFill>
              <a:srgbClr val="E9E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21404" y="2237558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5" h="984885">
                <a:moveTo>
                  <a:pt x="517131" y="984555"/>
                </a:moveTo>
                <a:lnTo>
                  <a:pt x="452277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4"/>
                </a:lnTo>
                <a:lnTo>
                  <a:pt x="98770" y="791407"/>
                </a:lnTo>
                <a:lnTo>
                  <a:pt x="73784" y="754684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61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70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3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1" y="311609"/>
                </a:lnTo>
                <a:lnTo>
                  <a:pt x="950047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7" y="631479"/>
                </a:lnTo>
                <a:lnTo>
                  <a:pt x="935531" y="674513"/>
                </a:lnTo>
                <a:lnTo>
                  <a:pt x="917322" y="715650"/>
                </a:lnTo>
                <a:lnTo>
                  <a:pt x="895623" y="754684"/>
                </a:lnTo>
                <a:lnTo>
                  <a:pt x="870638" y="791407"/>
                </a:lnTo>
                <a:lnTo>
                  <a:pt x="842569" y="825614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31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42364" y="2440789"/>
            <a:ext cx="5276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17726D"/>
                </a:solidFill>
                <a:latin typeface="Trebuchet MS"/>
                <a:cs typeface="Trebuchet MS"/>
              </a:rPr>
              <a:t>01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21404" y="3683031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5" h="984885">
                <a:moveTo>
                  <a:pt x="517127" y="984555"/>
                </a:moveTo>
                <a:lnTo>
                  <a:pt x="452281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70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61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70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3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1" y="311609"/>
                </a:lnTo>
                <a:lnTo>
                  <a:pt x="950047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7" y="631479"/>
                </a:lnTo>
                <a:lnTo>
                  <a:pt x="935531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27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08580" y="3886262"/>
            <a:ext cx="5949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10" dirty="0">
                <a:solidFill>
                  <a:srgbClr val="17726D"/>
                </a:solidFill>
                <a:latin typeface="Trebuchet MS"/>
                <a:cs typeface="Trebuchet MS"/>
              </a:rPr>
              <a:t>02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22004" y="4983479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5" h="984885">
                <a:moveTo>
                  <a:pt x="517125" y="984555"/>
                </a:moveTo>
                <a:lnTo>
                  <a:pt x="452282" y="984555"/>
                </a:lnTo>
                <a:lnTo>
                  <a:pt x="438023" y="983866"/>
                </a:lnTo>
                <a:lnTo>
                  <a:pt x="392598" y="977232"/>
                </a:lnTo>
                <a:lnTo>
                  <a:pt x="348632" y="966429"/>
                </a:lnTo>
                <a:lnTo>
                  <a:pt x="306327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6"/>
                </a:lnTo>
                <a:lnTo>
                  <a:pt x="126838" y="825613"/>
                </a:lnTo>
                <a:lnTo>
                  <a:pt x="98769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59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5"/>
                </a:lnTo>
                <a:lnTo>
                  <a:pt x="2218" y="445576"/>
                </a:lnTo>
                <a:lnTo>
                  <a:pt x="8739" y="399368"/>
                </a:lnTo>
                <a:lnTo>
                  <a:pt x="19359" y="354644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69" y="194715"/>
                </a:lnTo>
                <a:lnTo>
                  <a:pt x="126838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7" y="34460"/>
                </a:lnTo>
                <a:lnTo>
                  <a:pt x="348632" y="19693"/>
                </a:lnTo>
                <a:lnTo>
                  <a:pt x="392598" y="8890"/>
                </a:lnTo>
                <a:lnTo>
                  <a:pt x="438023" y="2257"/>
                </a:lnTo>
                <a:lnTo>
                  <a:pt x="484703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19" y="52983"/>
                </a:lnTo>
                <a:lnTo>
                  <a:pt x="741891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1" y="311609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7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1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6"/>
                </a:lnTo>
                <a:lnTo>
                  <a:pt x="777992" y="885650"/>
                </a:lnTo>
                <a:lnTo>
                  <a:pt x="741891" y="911066"/>
                </a:lnTo>
                <a:lnTo>
                  <a:pt x="703519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25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02929" y="5186711"/>
            <a:ext cx="6076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60" dirty="0">
                <a:solidFill>
                  <a:srgbClr val="17726D"/>
                </a:solidFill>
                <a:latin typeface="Trebuchet MS"/>
                <a:cs typeface="Trebuchet MS"/>
              </a:rPr>
              <a:t>03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21404" y="6920104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5" h="984884">
                <a:moveTo>
                  <a:pt x="517125" y="984555"/>
                </a:moveTo>
                <a:lnTo>
                  <a:pt x="452282" y="984555"/>
                </a:lnTo>
                <a:lnTo>
                  <a:pt x="438023" y="983865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70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61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10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70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4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4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1" y="311610"/>
                </a:lnTo>
                <a:lnTo>
                  <a:pt x="950047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7" y="631479"/>
                </a:lnTo>
                <a:lnTo>
                  <a:pt x="935531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5"/>
                </a:lnTo>
                <a:lnTo>
                  <a:pt x="517125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98311" y="7123335"/>
            <a:ext cx="6153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90" dirty="0">
                <a:solidFill>
                  <a:srgbClr val="17726D"/>
                </a:solidFill>
                <a:latin typeface="Trebuchet MS"/>
                <a:cs typeface="Trebuchet MS"/>
              </a:rPr>
              <a:t>04</a:t>
            </a:r>
            <a:endParaRPr sz="34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210" y="7099089"/>
            <a:ext cx="3314418" cy="31877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6944" rIns="0" bIns="0" rtlCol="0">
            <a:spAutoFit/>
          </a:bodyPr>
          <a:lstStyle/>
          <a:p>
            <a:pPr marL="5977890">
              <a:lnSpc>
                <a:spcPct val="100000"/>
              </a:lnSpc>
              <a:spcBef>
                <a:spcPts val="100"/>
              </a:spcBef>
            </a:pPr>
            <a:r>
              <a:rPr sz="7200" i="0" spc="690" dirty="0">
                <a:solidFill>
                  <a:srgbClr val="17726D"/>
                </a:solidFill>
                <a:latin typeface="Trebuchet MS"/>
                <a:cs typeface="Trebuchet MS"/>
              </a:rPr>
              <a:t>HOW</a:t>
            </a:r>
            <a:r>
              <a:rPr sz="7200" i="0" spc="-490" dirty="0">
                <a:solidFill>
                  <a:srgbClr val="17726D"/>
                </a:solidFill>
                <a:latin typeface="Trebuchet MS"/>
                <a:cs typeface="Trebuchet MS"/>
              </a:rPr>
              <a:t> </a:t>
            </a:r>
            <a:r>
              <a:rPr sz="7200" i="0" spc="680" dirty="0">
                <a:solidFill>
                  <a:srgbClr val="17726D"/>
                </a:solidFill>
                <a:latin typeface="Trebuchet MS"/>
                <a:cs typeface="Trebuchet MS"/>
              </a:rPr>
              <a:t>WE</a:t>
            </a:r>
            <a:r>
              <a:rPr sz="7200" i="0" spc="-490" dirty="0">
                <a:solidFill>
                  <a:srgbClr val="17726D"/>
                </a:solidFill>
                <a:latin typeface="Trebuchet MS"/>
                <a:cs typeface="Trebuchet MS"/>
              </a:rPr>
              <a:t> </a:t>
            </a:r>
            <a:r>
              <a:rPr sz="7200" i="0" spc="650" dirty="0">
                <a:solidFill>
                  <a:srgbClr val="17726D"/>
                </a:solidFill>
                <a:latin typeface="Trebuchet MS"/>
                <a:cs typeface="Trebuchet MS"/>
              </a:rPr>
              <a:t>WORK?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4512" y="4351726"/>
            <a:ext cx="2689225" cy="200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81660">
              <a:lnSpc>
                <a:spcPct val="116100"/>
              </a:lnSpc>
              <a:spcBef>
                <a:spcPts val="95"/>
              </a:spcBef>
            </a:pPr>
            <a:r>
              <a:rPr sz="5600" b="1" i="1" spc="11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5600" b="1" i="1" spc="5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i="1" spc="-5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5600" b="1" i="1" spc="165" dirty="0">
                <a:solidFill>
                  <a:srgbClr val="FFFFFF"/>
                </a:solidFill>
                <a:latin typeface="Trebuchet MS"/>
                <a:cs typeface="Trebuchet MS"/>
              </a:rPr>
              <a:t>Patient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82912" y="6918593"/>
            <a:ext cx="1131443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75" dirty="0">
                <a:latin typeface="Lucida Sans Unicode"/>
                <a:cs typeface="Lucida Sans Unicode"/>
              </a:rPr>
              <a:t>Make</a:t>
            </a:r>
            <a:r>
              <a:rPr sz="3500" spc="560" dirty="0">
                <a:latin typeface="Lucida Sans Unicode"/>
                <a:cs typeface="Lucida Sans Unicode"/>
              </a:rPr>
              <a:t> </a:t>
            </a:r>
            <a:r>
              <a:rPr sz="3500" spc="105" dirty="0">
                <a:latin typeface="Lucida Sans Unicode"/>
                <a:cs typeface="Lucida Sans Unicode"/>
              </a:rPr>
              <a:t>Payment</a:t>
            </a:r>
            <a:r>
              <a:rPr sz="3500" spc="560" dirty="0">
                <a:latin typeface="Lucida Sans Unicode"/>
                <a:cs typeface="Lucida Sans Unicode"/>
              </a:rPr>
              <a:t> </a:t>
            </a:r>
            <a:r>
              <a:rPr sz="3500" dirty="0">
                <a:latin typeface="Lucida Sans Unicode"/>
                <a:cs typeface="Lucida Sans Unicode"/>
              </a:rPr>
              <a:t>through</a:t>
            </a:r>
            <a:r>
              <a:rPr sz="3500" spc="565" dirty="0">
                <a:latin typeface="Lucida Sans Unicode"/>
                <a:cs typeface="Lucida Sans Unicode"/>
              </a:rPr>
              <a:t> </a:t>
            </a:r>
            <a:r>
              <a:rPr sz="3500" dirty="0">
                <a:latin typeface="Lucida Sans Unicode"/>
                <a:cs typeface="Lucida Sans Unicode"/>
              </a:rPr>
              <a:t>khalti</a:t>
            </a:r>
            <a:r>
              <a:rPr sz="3500" spc="560" dirty="0">
                <a:latin typeface="Lucida Sans Unicode"/>
                <a:cs typeface="Lucida Sans Unicode"/>
              </a:rPr>
              <a:t> </a:t>
            </a:r>
            <a:r>
              <a:rPr sz="3500" spc="95" dirty="0">
                <a:latin typeface="Lucida Sans Unicode"/>
                <a:cs typeface="Lucida Sans Unicode"/>
              </a:rPr>
              <a:t>&amp;</a:t>
            </a:r>
            <a:r>
              <a:rPr sz="3500" spc="560" dirty="0">
                <a:latin typeface="Lucida Sans Unicode"/>
                <a:cs typeface="Lucida Sans Unicode"/>
              </a:rPr>
              <a:t> </a:t>
            </a:r>
            <a:r>
              <a:rPr sz="3500" dirty="0">
                <a:latin typeface="Lucida Sans Unicode"/>
                <a:cs typeface="Lucida Sans Unicode"/>
              </a:rPr>
              <a:t>View</a:t>
            </a:r>
            <a:r>
              <a:rPr sz="3500" spc="565" dirty="0">
                <a:latin typeface="Lucida Sans Unicode"/>
                <a:cs typeface="Lucida Sans Unicode"/>
              </a:rPr>
              <a:t> </a:t>
            </a:r>
            <a:r>
              <a:rPr sz="3500" dirty="0">
                <a:latin typeface="Lucida Sans Unicode"/>
                <a:cs typeface="Lucida Sans Unicode"/>
              </a:rPr>
              <a:t>invoices</a:t>
            </a:r>
            <a:r>
              <a:rPr sz="3500" spc="560" dirty="0">
                <a:latin typeface="Lucida Sans Unicode"/>
                <a:cs typeface="Lucida Sans Unicode"/>
              </a:rPr>
              <a:t> </a:t>
            </a:r>
            <a:r>
              <a:rPr sz="3500" spc="-25" dirty="0">
                <a:latin typeface="Lucida Sans Unicode"/>
                <a:cs typeface="Lucida Sans Unicode"/>
              </a:rPr>
              <a:t>for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82912" y="7699643"/>
            <a:ext cx="38258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>
                <a:latin typeface="Lucida Sans Unicode"/>
                <a:cs typeface="Lucida Sans Unicode"/>
              </a:rPr>
              <a:t>services</a:t>
            </a:r>
            <a:r>
              <a:rPr sz="3500" spc="430" dirty="0">
                <a:latin typeface="Lucida Sans Unicode"/>
                <a:cs typeface="Lucida Sans Unicode"/>
              </a:rPr>
              <a:t> </a:t>
            </a:r>
            <a:r>
              <a:rPr sz="3500" spc="55" dirty="0">
                <a:latin typeface="Lucida Sans Unicode"/>
                <a:cs typeface="Lucida Sans Unicode"/>
              </a:rPr>
              <a:t>received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600">
              <a:lnSpc>
                <a:spcPct val="146400"/>
              </a:lnSpc>
              <a:spcBef>
                <a:spcPts val="100"/>
              </a:spcBef>
            </a:pPr>
            <a:r>
              <a:rPr dirty="0"/>
              <a:t>Register</a:t>
            </a:r>
            <a:r>
              <a:rPr spc="415" dirty="0"/>
              <a:t> </a:t>
            </a:r>
            <a:r>
              <a:rPr dirty="0"/>
              <a:t>as</a:t>
            </a:r>
            <a:r>
              <a:rPr spc="415" dirty="0"/>
              <a:t> </a:t>
            </a:r>
            <a:r>
              <a:rPr dirty="0"/>
              <a:t>a</a:t>
            </a:r>
            <a:r>
              <a:rPr spc="420" dirty="0"/>
              <a:t> </a:t>
            </a:r>
            <a:r>
              <a:rPr spc="75" dirty="0"/>
              <a:t>new</a:t>
            </a:r>
            <a:r>
              <a:rPr spc="415" dirty="0"/>
              <a:t> </a:t>
            </a:r>
            <a:r>
              <a:rPr spc="60" dirty="0"/>
              <a:t>patient</a:t>
            </a:r>
            <a:r>
              <a:rPr spc="415" dirty="0"/>
              <a:t> </a:t>
            </a:r>
            <a:r>
              <a:rPr spc="50" dirty="0"/>
              <a:t>and</a:t>
            </a:r>
            <a:r>
              <a:rPr spc="420" dirty="0"/>
              <a:t> </a:t>
            </a:r>
            <a:r>
              <a:rPr spc="75" dirty="0"/>
              <a:t>create</a:t>
            </a:r>
            <a:r>
              <a:rPr spc="415" dirty="0"/>
              <a:t> </a:t>
            </a:r>
            <a:r>
              <a:rPr dirty="0"/>
              <a:t>a</a:t>
            </a:r>
            <a:r>
              <a:rPr spc="420" dirty="0"/>
              <a:t> </a:t>
            </a:r>
            <a:r>
              <a:rPr spc="50" dirty="0"/>
              <a:t>personal </a:t>
            </a:r>
            <a:r>
              <a:rPr spc="-10" dirty="0"/>
              <a:t>profile</a:t>
            </a:r>
          </a:p>
          <a:p>
            <a:pPr marL="12700">
              <a:lnSpc>
                <a:spcPct val="100000"/>
              </a:lnSpc>
              <a:spcBef>
                <a:spcPts val="3359"/>
              </a:spcBef>
            </a:pPr>
            <a:r>
              <a:rPr spc="95" dirty="0"/>
              <a:t>Update</a:t>
            </a:r>
            <a:r>
              <a:rPr spc="100" dirty="0"/>
              <a:t> </a:t>
            </a:r>
            <a:r>
              <a:rPr spc="60" dirty="0"/>
              <a:t>personal</a:t>
            </a:r>
            <a:r>
              <a:rPr spc="100" dirty="0"/>
              <a:t> </a:t>
            </a:r>
            <a:r>
              <a:rPr spc="55" dirty="0"/>
              <a:t>information</a:t>
            </a:r>
            <a:r>
              <a:rPr spc="100" dirty="0"/>
              <a:t> </a:t>
            </a:r>
            <a:r>
              <a:rPr spc="50" dirty="0"/>
              <a:t>and</a:t>
            </a:r>
            <a:r>
              <a:rPr spc="100" dirty="0"/>
              <a:t> </a:t>
            </a:r>
            <a:r>
              <a:rPr spc="45" dirty="0"/>
              <a:t>medical</a:t>
            </a:r>
            <a:r>
              <a:rPr spc="100" dirty="0"/>
              <a:t> </a:t>
            </a:r>
            <a:r>
              <a:rPr spc="-10" dirty="0"/>
              <a:t>history</a:t>
            </a:r>
          </a:p>
          <a:p>
            <a:pPr marL="12700" marR="101600">
              <a:lnSpc>
                <a:spcPct val="146100"/>
              </a:lnSpc>
              <a:spcBef>
                <a:spcPts val="1440"/>
              </a:spcBef>
              <a:tabLst>
                <a:tab pos="1504950" algn="l"/>
                <a:tab pos="4311650" algn="l"/>
                <a:tab pos="5042535" algn="l"/>
                <a:tab pos="6687184" algn="l"/>
                <a:tab pos="10008870" algn="l"/>
              </a:tabLst>
            </a:pPr>
            <a:r>
              <a:rPr sz="3450" spc="-10" dirty="0"/>
              <a:t>Book,</a:t>
            </a:r>
            <a:r>
              <a:rPr sz="3450" dirty="0"/>
              <a:t>	</a:t>
            </a:r>
            <a:r>
              <a:rPr sz="3450" spc="40" dirty="0"/>
              <a:t>reschedule,</a:t>
            </a:r>
            <a:r>
              <a:rPr sz="3450" dirty="0"/>
              <a:t>	</a:t>
            </a:r>
            <a:r>
              <a:rPr sz="3450" spc="-25" dirty="0"/>
              <a:t>or</a:t>
            </a:r>
            <a:r>
              <a:rPr sz="3450" dirty="0"/>
              <a:t>	</a:t>
            </a:r>
            <a:r>
              <a:rPr sz="3450" spc="-10" dirty="0"/>
              <a:t>cancel</a:t>
            </a:r>
            <a:r>
              <a:rPr sz="3450" dirty="0"/>
              <a:t>	</a:t>
            </a:r>
            <a:r>
              <a:rPr sz="3450" spc="45" dirty="0"/>
              <a:t>appointments</a:t>
            </a:r>
            <a:r>
              <a:rPr sz="3450" dirty="0"/>
              <a:t>	</a:t>
            </a:r>
            <a:r>
              <a:rPr sz="3450" spc="-20" dirty="0"/>
              <a:t>with </a:t>
            </a:r>
            <a:r>
              <a:rPr sz="3450" spc="-10" dirty="0"/>
              <a:t>doctors.</a:t>
            </a:r>
            <a:endParaRPr sz="3450"/>
          </a:p>
        </p:txBody>
      </p:sp>
      <p:grpSp>
        <p:nvGrpSpPr>
          <p:cNvPr id="19" name="object 19"/>
          <p:cNvGrpSpPr/>
          <p:nvPr/>
        </p:nvGrpSpPr>
        <p:grpSpPr>
          <a:xfrm>
            <a:off x="1720812" y="0"/>
            <a:ext cx="1034415" cy="1249680"/>
            <a:chOff x="1720812" y="0"/>
            <a:chExt cx="1034415" cy="1249680"/>
          </a:xfrm>
        </p:grpSpPr>
        <p:sp>
          <p:nvSpPr>
            <p:cNvPr id="20" name="object 20"/>
            <p:cNvSpPr/>
            <p:nvPr/>
          </p:nvSpPr>
          <p:spPr>
            <a:xfrm>
              <a:off x="1720812" y="0"/>
              <a:ext cx="1034415" cy="1249680"/>
            </a:xfrm>
            <a:custGeom>
              <a:avLst/>
              <a:gdLst/>
              <a:ahLst/>
              <a:cxnLst/>
              <a:rect l="l" t="t" r="r" b="b"/>
              <a:pathLst>
                <a:path w="1034414" h="1249680">
                  <a:moveTo>
                    <a:pt x="517470" y="1249380"/>
                  </a:moveTo>
                  <a:lnTo>
                    <a:pt x="151515" y="883425"/>
                  </a:lnTo>
                  <a:lnTo>
                    <a:pt x="119720" y="848602"/>
                  </a:lnTo>
                  <a:lnTo>
                    <a:pt x="91665" y="811714"/>
                  </a:lnTo>
                  <a:lnTo>
                    <a:pt x="67350" y="773021"/>
                  </a:lnTo>
                  <a:lnTo>
                    <a:pt x="46775" y="732779"/>
                  </a:lnTo>
                  <a:lnTo>
                    <a:pt x="29941" y="691248"/>
                  </a:lnTo>
                  <a:lnTo>
                    <a:pt x="16847" y="648685"/>
                  </a:lnTo>
                  <a:lnTo>
                    <a:pt x="7482" y="605349"/>
                  </a:lnTo>
                  <a:lnTo>
                    <a:pt x="1870" y="561499"/>
                  </a:lnTo>
                  <a:lnTo>
                    <a:pt x="0" y="517392"/>
                  </a:lnTo>
                  <a:lnTo>
                    <a:pt x="1870" y="473287"/>
                  </a:lnTo>
                  <a:lnTo>
                    <a:pt x="7463" y="429590"/>
                  </a:lnTo>
                  <a:lnTo>
                    <a:pt x="16847" y="386117"/>
                  </a:lnTo>
                  <a:lnTo>
                    <a:pt x="29941" y="343567"/>
                  </a:lnTo>
                  <a:lnTo>
                    <a:pt x="46775" y="302053"/>
                  </a:lnTo>
                  <a:lnTo>
                    <a:pt x="67350" y="261833"/>
                  </a:lnTo>
                  <a:lnTo>
                    <a:pt x="91665" y="223164"/>
                  </a:lnTo>
                  <a:lnTo>
                    <a:pt x="119720" y="186305"/>
                  </a:lnTo>
                  <a:lnTo>
                    <a:pt x="151515" y="151515"/>
                  </a:lnTo>
                  <a:lnTo>
                    <a:pt x="186336" y="119715"/>
                  </a:lnTo>
                  <a:lnTo>
                    <a:pt x="223218" y="91657"/>
                  </a:lnTo>
                  <a:lnTo>
                    <a:pt x="261905" y="67340"/>
                  </a:lnTo>
                  <a:lnTo>
                    <a:pt x="302137" y="46763"/>
                  </a:lnTo>
                  <a:lnTo>
                    <a:pt x="343657" y="29928"/>
                  </a:lnTo>
                  <a:lnTo>
                    <a:pt x="386209" y="16835"/>
                  </a:lnTo>
                  <a:lnTo>
                    <a:pt x="429533" y="7482"/>
                  </a:lnTo>
                  <a:lnTo>
                    <a:pt x="473372" y="1870"/>
                  </a:lnTo>
                  <a:lnTo>
                    <a:pt x="517470" y="0"/>
                  </a:lnTo>
                  <a:lnTo>
                    <a:pt x="561567" y="1870"/>
                  </a:lnTo>
                  <a:lnTo>
                    <a:pt x="605407" y="7482"/>
                  </a:lnTo>
                  <a:lnTo>
                    <a:pt x="648731" y="16835"/>
                  </a:lnTo>
                  <a:lnTo>
                    <a:pt x="691282" y="29928"/>
                  </a:lnTo>
                  <a:lnTo>
                    <a:pt x="732803" y="46763"/>
                  </a:lnTo>
                  <a:lnTo>
                    <a:pt x="773035" y="67340"/>
                  </a:lnTo>
                  <a:lnTo>
                    <a:pt x="811721" y="91657"/>
                  </a:lnTo>
                  <a:lnTo>
                    <a:pt x="848604" y="119715"/>
                  </a:lnTo>
                  <a:lnTo>
                    <a:pt x="883425" y="151515"/>
                  </a:lnTo>
                  <a:lnTo>
                    <a:pt x="915219" y="186338"/>
                  </a:lnTo>
                  <a:lnTo>
                    <a:pt x="943275" y="223225"/>
                  </a:lnTo>
                  <a:lnTo>
                    <a:pt x="967590" y="261919"/>
                  </a:lnTo>
                  <a:lnTo>
                    <a:pt x="988165" y="302161"/>
                  </a:lnTo>
                  <a:lnTo>
                    <a:pt x="1004999" y="343692"/>
                  </a:lnTo>
                  <a:lnTo>
                    <a:pt x="1018092" y="386255"/>
                  </a:lnTo>
                  <a:lnTo>
                    <a:pt x="1027458" y="429590"/>
                  </a:lnTo>
                  <a:lnTo>
                    <a:pt x="1033069" y="473441"/>
                  </a:lnTo>
                  <a:lnTo>
                    <a:pt x="1034255" y="501385"/>
                  </a:lnTo>
                  <a:lnTo>
                    <a:pt x="1034255" y="533710"/>
                  </a:lnTo>
                  <a:lnTo>
                    <a:pt x="1027477" y="605349"/>
                  </a:lnTo>
                  <a:lnTo>
                    <a:pt x="1018092" y="648823"/>
                  </a:lnTo>
                  <a:lnTo>
                    <a:pt x="1004999" y="691372"/>
                  </a:lnTo>
                  <a:lnTo>
                    <a:pt x="988165" y="732886"/>
                  </a:lnTo>
                  <a:lnTo>
                    <a:pt x="967590" y="773107"/>
                  </a:lnTo>
                  <a:lnTo>
                    <a:pt x="943275" y="811776"/>
                  </a:lnTo>
                  <a:lnTo>
                    <a:pt x="915219" y="848634"/>
                  </a:lnTo>
                  <a:lnTo>
                    <a:pt x="883425" y="883425"/>
                  </a:lnTo>
                  <a:lnTo>
                    <a:pt x="517470" y="1249380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83529" y="62717"/>
              <a:ext cx="915715" cy="915715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5322004" y="8696708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5" h="984884">
                <a:moveTo>
                  <a:pt x="517125" y="984555"/>
                </a:moveTo>
                <a:lnTo>
                  <a:pt x="452281" y="984555"/>
                </a:lnTo>
                <a:lnTo>
                  <a:pt x="438023" y="983865"/>
                </a:lnTo>
                <a:lnTo>
                  <a:pt x="392598" y="977232"/>
                </a:lnTo>
                <a:lnTo>
                  <a:pt x="348632" y="966429"/>
                </a:lnTo>
                <a:lnTo>
                  <a:pt x="306327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8" y="825613"/>
                </a:lnTo>
                <a:lnTo>
                  <a:pt x="98769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59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5"/>
                </a:lnTo>
                <a:lnTo>
                  <a:pt x="2218" y="445576"/>
                </a:lnTo>
                <a:lnTo>
                  <a:pt x="8739" y="399368"/>
                </a:lnTo>
                <a:lnTo>
                  <a:pt x="19359" y="354644"/>
                </a:lnTo>
                <a:lnTo>
                  <a:pt x="33876" y="311610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69" y="194715"/>
                </a:lnTo>
                <a:lnTo>
                  <a:pt x="126838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7" y="34460"/>
                </a:lnTo>
                <a:lnTo>
                  <a:pt x="348632" y="19694"/>
                </a:lnTo>
                <a:lnTo>
                  <a:pt x="392598" y="8890"/>
                </a:lnTo>
                <a:lnTo>
                  <a:pt x="438023" y="2257"/>
                </a:lnTo>
                <a:lnTo>
                  <a:pt x="484703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4"/>
                </a:lnTo>
                <a:lnTo>
                  <a:pt x="663080" y="34460"/>
                </a:lnTo>
                <a:lnTo>
                  <a:pt x="703519" y="52983"/>
                </a:lnTo>
                <a:lnTo>
                  <a:pt x="741891" y="75056"/>
                </a:lnTo>
                <a:lnTo>
                  <a:pt x="777992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1" y="311610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7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1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2" y="885650"/>
                </a:lnTo>
                <a:lnTo>
                  <a:pt x="741891" y="911066"/>
                </a:lnTo>
                <a:lnTo>
                  <a:pt x="703519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5"/>
                </a:lnTo>
                <a:lnTo>
                  <a:pt x="517125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06055" y="8899940"/>
            <a:ext cx="6013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40" dirty="0">
                <a:solidFill>
                  <a:srgbClr val="17726D"/>
                </a:solidFill>
                <a:latin typeface="Trebuchet MS"/>
                <a:cs typeface="Trebuchet MS"/>
              </a:rPr>
              <a:t>05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82912" y="8972612"/>
            <a:ext cx="7122159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>
                <a:latin typeface="Lucida Sans Unicode"/>
                <a:cs typeface="Lucida Sans Unicode"/>
              </a:rPr>
              <a:t>View</a:t>
            </a:r>
            <a:r>
              <a:rPr sz="3500" spc="190" dirty="0">
                <a:latin typeface="Lucida Sans Unicode"/>
                <a:cs typeface="Lucida Sans Unicode"/>
              </a:rPr>
              <a:t> </a:t>
            </a:r>
            <a:r>
              <a:rPr sz="3500" dirty="0">
                <a:latin typeface="Lucida Sans Unicode"/>
                <a:cs typeface="Lucida Sans Unicode"/>
              </a:rPr>
              <a:t>lab</a:t>
            </a:r>
            <a:r>
              <a:rPr sz="3500" spc="190" dirty="0">
                <a:latin typeface="Lucida Sans Unicode"/>
                <a:cs typeface="Lucida Sans Unicode"/>
              </a:rPr>
              <a:t> </a:t>
            </a:r>
            <a:r>
              <a:rPr sz="3500" dirty="0">
                <a:latin typeface="Lucida Sans Unicode"/>
                <a:cs typeface="Lucida Sans Unicode"/>
              </a:rPr>
              <a:t>result</a:t>
            </a:r>
            <a:r>
              <a:rPr sz="3500" spc="190" dirty="0">
                <a:latin typeface="Lucida Sans Unicode"/>
                <a:cs typeface="Lucida Sans Unicode"/>
              </a:rPr>
              <a:t> </a:t>
            </a:r>
            <a:r>
              <a:rPr sz="3500" spc="50" dirty="0">
                <a:latin typeface="Lucida Sans Unicode"/>
                <a:cs typeface="Lucida Sans Unicode"/>
              </a:rPr>
              <a:t>and</a:t>
            </a:r>
            <a:r>
              <a:rPr sz="3500" spc="195" dirty="0">
                <a:latin typeface="Lucida Sans Unicode"/>
                <a:cs typeface="Lucida Sans Unicode"/>
              </a:rPr>
              <a:t> </a:t>
            </a:r>
            <a:r>
              <a:rPr sz="3500" spc="40" dirty="0">
                <a:latin typeface="Lucida Sans Unicode"/>
                <a:cs typeface="Lucida Sans Unicode"/>
              </a:rPr>
              <a:t>prescription</a:t>
            </a:r>
            <a:endParaRPr sz="3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70194" y="0"/>
            <a:ext cx="5018405" cy="10287000"/>
          </a:xfrm>
          <a:custGeom>
            <a:avLst/>
            <a:gdLst/>
            <a:ahLst/>
            <a:cxnLst/>
            <a:rect l="l" t="t" r="r" b="b"/>
            <a:pathLst>
              <a:path w="5018405" h="10287000">
                <a:moveTo>
                  <a:pt x="501780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017804" y="0"/>
                </a:lnTo>
                <a:lnTo>
                  <a:pt x="5017804" y="10286999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89074" y="6203550"/>
            <a:ext cx="8115300" cy="4051300"/>
          </a:xfrm>
          <a:custGeom>
            <a:avLst/>
            <a:gdLst/>
            <a:ahLst/>
            <a:cxnLst/>
            <a:rect l="l" t="t" r="r" b="b"/>
            <a:pathLst>
              <a:path w="8115300" h="4051300">
                <a:moveTo>
                  <a:pt x="3737059" y="4042995"/>
                </a:moveTo>
                <a:lnTo>
                  <a:pt x="3771984" y="4045646"/>
                </a:lnTo>
                <a:lnTo>
                  <a:pt x="3819605" y="4048703"/>
                </a:lnTo>
                <a:lnTo>
                  <a:pt x="3867373" y="4051211"/>
                </a:lnTo>
                <a:lnTo>
                  <a:pt x="3867818" y="4051230"/>
                </a:lnTo>
              </a:path>
              <a:path w="8115300" h="4051300">
                <a:moveTo>
                  <a:pt x="4251896" y="4051230"/>
                </a:moveTo>
                <a:lnTo>
                  <a:pt x="4252341" y="4051211"/>
                </a:lnTo>
                <a:lnTo>
                  <a:pt x="4300109" y="4048703"/>
                </a:lnTo>
                <a:lnTo>
                  <a:pt x="4347730" y="4045646"/>
                </a:lnTo>
                <a:lnTo>
                  <a:pt x="4382655" y="4042995"/>
                </a:lnTo>
              </a:path>
              <a:path w="8115300" h="4051300">
                <a:moveTo>
                  <a:pt x="3603786" y="4030295"/>
                </a:moveTo>
                <a:lnTo>
                  <a:pt x="3630037" y="4033211"/>
                </a:lnTo>
                <a:lnTo>
                  <a:pt x="3677197" y="4037897"/>
                </a:lnTo>
                <a:lnTo>
                  <a:pt x="3724514" y="4042043"/>
                </a:lnTo>
                <a:lnTo>
                  <a:pt x="3737059" y="4042995"/>
                </a:lnTo>
              </a:path>
              <a:path w="8115300" h="4051300">
                <a:moveTo>
                  <a:pt x="4382655" y="4042995"/>
                </a:moveTo>
                <a:lnTo>
                  <a:pt x="4395200" y="4042043"/>
                </a:lnTo>
                <a:lnTo>
                  <a:pt x="4442517" y="4037897"/>
                </a:lnTo>
                <a:lnTo>
                  <a:pt x="4489677" y="4033211"/>
                </a:lnTo>
                <a:lnTo>
                  <a:pt x="4515928" y="4030295"/>
                </a:lnTo>
              </a:path>
              <a:path w="8115300" h="4051300">
                <a:moveTo>
                  <a:pt x="3501750" y="4017595"/>
                </a:moveTo>
                <a:lnTo>
                  <a:pt x="3536200" y="4022234"/>
                </a:lnTo>
                <a:lnTo>
                  <a:pt x="3583037" y="4027989"/>
                </a:lnTo>
                <a:lnTo>
                  <a:pt x="3603786" y="4030295"/>
                </a:lnTo>
              </a:path>
              <a:path w="8115300" h="4051300">
                <a:moveTo>
                  <a:pt x="4515928" y="4030295"/>
                </a:moveTo>
                <a:lnTo>
                  <a:pt x="4536677" y="4027989"/>
                </a:lnTo>
                <a:lnTo>
                  <a:pt x="4583514" y="4022234"/>
                </a:lnTo>
                <a:lnTo>
                  <a:pt x="4617964" y="4017595"/>
                </a:lnTo>
              </a:path>
              <a:path w="8115300" h="4051300">
                <a:moveTo>
                  <a:pt x="3416242" y="4004895"/>
                </a:moveTo>
                <a:lnTo>
                  <a:pt x="3443027" y="4009136"/>
                </a:lnTo>
                <a:lnTo>
                  <a:pt x="3489529" y="4015949"/>
                </a:lnTo>
                <a:lnTo>
                  <a:pt x="3501750" y="4017595"/>
                </a:lnTo>
              </a:path>
              <a:path w="8115300" h="4051300">
                <a:moveTo>
                  <a:pt x="4617964" y="4017595"/>
                </a:moveTo>
                <a:lnTo>
                  <a:pt x="4630185" y="4015949"/>
                </a:lnTo>
                <a:lnTo>
                  <a:pt x="4676686" y="4009136"/>
                </a:lnTo>
                <a:lnTo>
                  <a:pt x="4703472" y="4004895"/>
                </a:lnTo>
              </a:path>
              <a:path w="8115300" h="4051300">
                <a:moveTo>
                  <a:pt x="3273288" y="3979495"/>
                </a:moveTo>
                <a:lnTo>
                  <a:pt x="3304568" y="3985567"/>
                </a:lnTo>
                <a:lnTo>
                  <a:pt x="3350544" y="3993942"/>
                </a:lnTo>
                <a:lnTo>
                  <a:pt x="3396698" y="4001800"/>
                </a:lnTo>
                <a:lnTo>
                  <a:pt x="3416242" y="4004895"/>
                </a:lnTo>
              </a:path>
              <a:path w="8115300" h="4051300">
                <a:moveTo>
                  <a:pt x="4703472" y="4004895"/>
                </a:moveTo>
                <a:lnTo>
                  <a:pt x="4723016" y="4001800"/>
                </a:lnTo>
                <a:lnTo>
                  <a:pt x="4769170" y="3993942"/>
                </a:lnTo>
                <a:lnTo>
                  <a:pt x="4815146" y="3985567"/>
                </a:lnTo>
                <a:lnTo>
                  <a:pt x="4846426" y="3979495"/>
                </a:lnTo>
              </a:path>
              <a:path w="8115300" h="4051300">
                <a:moveTo>
                  <a:pt x="0" y="0"/>
                </a:moveTo>
                <a:lnTo>
                  <a:pt x="257" y="44139"/>
                </a:lnTo>
                <a:lnTo>
                  <a:pt x="1100" y="92330"/>
                </a:lnTo>
                <a:lnTo>
                  <a:pt x="2501" y="140384"/>
                </a:lnTo>
                <a:lnTo>
                  <a:pt x="4458" y="188296"/>
                </a:lnTo>
                <a:lnTo>
                  <a:pt x="6966" y="236064"/>
                </a:lnTo>
                <a:lnTo>
                  <a:pt x="10023" y="283685"/>
                </a:lnTo>
                <a:lnTo>
                  <a:pt x="13627" y="331155"/>
                </a:lnTo>
                <a:lnTo>
                  <a:pt x="17772" y="378472"/>
                </a:lnTo>
                <a:lnTo>
                  <a:pt x="22458" y="425632"/>
                </a:lnTo>
                <a:lnTo>
                  <a:pt x="27680" y="472632"/>
                </a:lnTo>
                <a:lnTo>
                  <a:pt x="33435" y="519469"/>
                </a:lnTo>
                <a:lnTo>
                  <a:pt x="39720" y="566140"/>
                </a:lnTo>
                <a:lnTo>
                  <a:pt x="46533" y="612642"/>
                </a:lnTo>
                <a:lnTo>
                  <a:pt x="53869" y="658971"/>
                </a:lnTo>
                <a:lnTo>
                  <a:pt x="61727" y="705125"/>
                </a:lnTo>
                <a:lnTo>
                  <a:pt x="70102" y="751101"/>
                </a:lnTo>
                <a:lnTo>
                  <a:pt x="78992" y="796895"/>
                </a:lnTo>
                <a:lnTo>
                  <a:pt x="88393" y="842504"/>
                </a:lnTo>
                <a:lnTo>
                  <a:pt x="98303" y="887925"/>
                </a:lnTo>
                <a:lnTo>
                  <a:pt x="108718" y="933155"/>
                </a:lnTo>
                <a:lnTo>
                  <a:pt x="119636" y="978192"/>
                </a:lnTo>
                <a:lnTo>
                  <a:pt x="131052" y="1023031"/>
                </a:lnTo>
                <a:lnTo>
                  <a:pt x="142965" y="1067669"/>
                </a:lnTo>
                <a:lnTo>
                  <a:pt x="155370" y="1112105"/>
                </a:lnTo>
                <a:lnTo>
                  <a:pt x="168265" y="1156333"/>
                </a:lnTo>
                <a:lnTo>
                  <a:pt x="181647" y="1200352"/>
                </a:lnTo>
                <a:lnTo>
                  <a:pt x="195512" y="1244159"/>
                </a:lnTo>
                <a:lnTo>
                  <a:pt x="209858" y="1287749"/>
                </a:lnTo>
                <a:lnTo>
                  <a:pt x="224681" y="1331121"/>
                </a:lnTo>
                <a:lnTo>
                  <a:pt x="239978" y="1374270"/>
                </a:lnTo>
                <a:lnTo>
                  <a:pt x="255747" y="1417194"/>
                </a:lnTo>
                <a:lnTo>
                  <a:pt x="271983" y="1459890"/>
                </a:lnTo>
                <a:lnTo>
                  <a:pt x="288684" y="1502355"/>
                </a:lnTo>
                <a:lnTo>
                  <a:pt x="305847" y="1544585"/>
                </a:lnTo>
                <a:lnTo>
                  <a:pt x="323469" y="1586577"/>
                </a:lnTo>
                <a:lnTo>
                  <a:pt x="341546" y="1628328"/>
                </a:lnTo>
                <a:lnTo>
                  <a:pt x="360076" y="1669836"/>
                </a:lnTo>
                <a:lnTo>
                  <a:pt x="379055" y="1711096"/>
                </a:lnTo>
                <a:lnTo>
                  <a:pt x="398480" y="1752107"/>
                </a:lnTo>
                <a:lnTo>
                  <a:pt x="418348" y="1792864"/>
                </a:lnTo>
                <a:lnTo>
                  <a:pt x="438656" y="1833365"/>
                </a:lnTo>
                <a:lnTo>
                  <a:pt x="459401" y="1873606"/>
                </a:lnTo>
                <a:lnTo>
                  <a:pt x="480580" y="1913585"/>
                </a:lnTo>
                <a:lnTo>
                  <a:pt x="502189" y="1953299"/>
                </a:lnTo>
                <a:lnTo>
                  <a:pt x="524226" y="1992743"/>
                </a:lnTo>
                <a:lnTo>
                  <a:pt x="546687" y="2031916"/>
                </a:lnTo>
                <a:lnTo>
                  <a:pt x="569570" y="2070813"/>
                </a:lnTo>
                <a:lnTo>
                  <a:pt x="592870" y="2109432"/>
                </a:lnTo>
                <a:lnTo>
                  <a:pt x="616586" y="2147771"/>
                </a:lnTo>
                <a:lnTo>
                  <a:pt x="640714" y="2185824"/>
                </a:lnTo>
                <a:lnTo>
                  <a:pt x="665251" y="2223591"/>
                </a:lnTo>
                <a:lnTo>
                  <a:pt x="690193" y="2261067"/>
                </a:lnTo>
                <a:lnTo>
                  <a:pt x="715538" y="2298249"/>
                </a:lnTo>
                <a:lnTo>
                  <a:pt x="741282" y="2335134"/>
                </a:lnTo>
                <a:lnTo>
                  <a:pt x="767423" y="2371719"/>
                </a:lnTo>
                <a:lnTo>
                  <a:pt x="793957" y="2408002"/>
                </a:lnTo>
                <a:lnTo>
                  <a:pt x="820882" y="2443978"/>
                </a:lnTo>
                <a:lnTo>
                  <a:pt x="848193" y="2479645"/>
                </a:lnTo>
                <a:lnTo>
                  <a:pt x="875888" y="2515000"/>
                </a:lnTo>
                <a:lnTo>
                  <a:pt x="903965" y="2550039"/>
                </a:lnTo>
                <a:lnTo>
                  <a:pt x="932418" y="2584760"/>
                </a:lnTo>
                <a:lnTo>
                  <a:pt x="961247" y="2619158"/>
                </a:lnTo>
                <a:lnTo>
                  <a:pt x="990447" y="2653233"/>
                </a:lnTo>
                <a:lnTo>
                  <a:pt x="1020015" y="2686979"/>
                </a:lnTo>
                <a:lnTo>
                  <a:pt x="1049949" y="2720394"/>
                </a:lnTo>
                <a:lnTo>
                  <a:pt x="1080245" y="2753475"/>
                </a:lnTo>
                <a:lnTo>
                  <a:pt x="1110900" y="2786219"/>
                </a:lnTo>
                <a:lnTo>
                  <a:pt x="1141910" y="2818622"/>
                </a:lnTo>
                <a:lnTo>
                  <a:pt x="1173274" y="2850682"/>
                </a:lnTo>
                <a:lnTo>
                  <a:pt x="1204987" y="2882395"/>
                </a:lnTo>
                <a:lnTo>
                  <a:pt x="1237047" y="2913759"/>
                </a:lnTo>
                <a:lnTo>
                  <a:pt x="1269450" y="2944769"/>
                </a:lnTo>
                <a:lnTo>
                  <a:pt x="1302194" y="2975424"/>
                </a:lnTo>
                <a:lnTo>
                  <a:pt x="1335275" y="3005720"/>
                </a:lnTo>
                <a:lnTo>
                  <a:pt x="1368690" y="3035654"/>
                </a:lnTo>
                <a:lnTo>
                  <a:pt x="1402436" y="3065222"/>
                </a:lnTo>
                <a:lnTo>
                  <a:pt x="1436511" y="3094422"/>
                </a:lnTo>
                <a:lnTo>
                  <a:pt x="1470909" y="3123250"/>
                </a:lnTo>
                <a:lnTo>
                  <a:pt x="1505630" y="3151704"/>
                </a:lnTo>
                <a:lnTo>
                  <a:pt x="1540669" y="3179781"/>
                </a:lnTo>
                <a:lnTo>
                  <a:pt x="1576024" y="3207476"/>
                </a:lnTo>
                <a:lnTo>
                  <a:pt x="1611691" y="3234787"/>
                </a:lnTo>
                <a:lnTo>
                  <a:pt x="1647667" y="3261712"/>
                </a:lnTo>
                <a:lnTo>
                  <a:pt x="1683949" y="3288246"/>
                </a:lnTo>
                <a:lnTo>
                  <a:pt x="1720535" y="3314387"/>
                </a:lnTo>
                <a:lnTo>
                  <a:pt x="1757420" y="3340131"/>
                </a:lnTo>
                <a:lnTo>
                  <a:pt x="1794602" y="3365476"/>
                </a:lnTo>
                <a:lnTo>
                  <a:pt x="1832078" y="3390418"/>
                </a:lnTo>
                <a:lnTo>
                  <a:pt x="1869844" y="3414955"/>
                </a:lnTo>
                <a:lnTo>
                  <a:pt x="1907898" y="3439083"/>
                </a:lnTo>
                <a:lnTo>
                  <a:pt x="1946236" y="3462799"/>
                </a:lnTo>
                <a:lnTo>
                  <a:pt x="1984856" y="3486099"/>
                </a:lnTo>
                <a:lnTo>
                  <a:pt x="2023753" y="3508982"/>
                </a:lnTo>
                <a:lnTo>
                  <a:pt x="2062926" y="3531443"/>
                </a:lnTo>
                <a:lnTo>
                  <a:pt x="2102370" y="3553480"/>
                </a:lnTo>
                <a:lnTo>
                  <a:pt x="2142084" y="3575089"/>
                </a:lnTo>
                <a:lnTo>
                  <a:pt x="2182063" y="3596268"/>
                </a:lnTo>
                <a:lnTo>
                  <a:pt x="2222304" y="3617013"/>
                </a:lnTo>
                <a:lnTo>
                  <a:pt x="2262805" y="3637321"/>
                </a:lnTo>
                <a:lnTo>
                  <a:pt x="2303562" y="3657189"/>
                </a:lnTo>
                <a:lnTo>
                  <a:pt x="2344573" y="3676614"/>
                </a:lnTo>
                <a:lnTo>
                  <a:pt x="2385833" y="3695593"/>
                </a:lnTo>
                <a:lnTo>
                  <a:pt x="2427341" y="3714123"/>
                </a:lnTo>
                <a:lnTo>
                  <a:pt x="2469092" y="3732200"/>
                </a:lnTo>
                <a:lnTo>
                  <a:pt x="2511084" y="3749822"/>
                </a:lnTo>
                <a:lnTo>
                  <a:pt x="2553314" y="3766985"/>
                </a:lnTo>
                <a:lnTo>
                  <a:pt x="2595779" y="3783686"/>
                </a:lnTo>
                <a:lnTo>
                  <a:pt x="2638475" y="3799922"/>
                </a:lnTo>
                <a:lnTo>
                  <a:pt x="2681399" y="3815691"/>
                </a:lnTo>
                <a:lnTo>
                  <a:pt x="2724548" y="3830988"/>
                </a:lnTo>
                <a:lnTo>
                  <a:pt x="2767920" y="3845811"/>
                </a:lnTo>
                <a:lnTo>
                  <a:pt x="2811510" y="3860157"/>
                </a:lnTo>
                <a:lnTo>
                  <a:pt x="2855316" y="3874022"/>
                </a:lnTo>
                <a:lnTo>
                  <a:pt x="2899336" y="3887404"/>
                </a:lnTo>
                <a:lnTo>
                  <a:pt x="2943564" y="3900299"/>
                </a:lnTo>
                <a:lnTo>
                  <a:pt x="2988000" y="3912704"/>
                </a:lnTo>
                <a:lnTo>
                  <a:pt x="3032638" y="3924617"/>
                </a:lnTo>
                <a:lnTo>
                  <a:pt x="3077477" y="3936033"/>
                </a:lnTo>
                <a:lnTo>
                  <a:pt x="3122514" y="3946951"/>
                </a:lnTo>
                <a:lnTo>
                  <a:pt x="3167744" y="3957366"/>
                </a:lnTo>
                <a:lnTo>
                  <a:pt x="3213165" y="3967276"/>
                </a:lnTo>
                <a:lnTo>
                  <a:pt x="3258774" y="3976677"/>
                </a:lnTo>
                <a:lnTo>
                  <a:pt x="3273288" y="3979495"/>
                </a:lnTo>
              </a:path>
              <a:path w="8115300" h="4051300">
                <a:moveTo>
                  <a:pt x="4846426" y="3979495"/>
                </a:moveTo>
                <a:lnTo>
                  <a:pt x="4906549" y="3967276"/>
                </a:lnTo>
                <a:lnTo>
                  <a:pt x="4951970" y="3957366"/>
                </a:lnTo>
                <a:lnTo>
                  <a:pt x="4997200" y="3946951"/>
                </a:lnTo>
                <a:lnTo>
                  <a:pt x="5042236" y="3936033"/>
                </a:lnTo>
                <a:lnTo>
                  <a:pt x="5087075" y="3924617"/>
                </a:lnTo>
                <a:lnTo>
                  <a:pt x="5131714" y="3912704"/>
                </a:lnTo>
                <a:lnTo>
                  <a:pt x="5176150" y="3900299"/>
                </a:lnTo>
                <a:lnTo>
                  <a:pt x="5220378" y="3887404"/>
                </a:lnTo>
                <a:lnTo>
                  <a:pt x="5264397" y="3874022"/>
                </a:lnTo>
                <a:lnTo>
                  <a:pt x="5308204" y="3860157"/>
                </a:lnTo>
                <a:lnTo>
                  <a:pt x="5351794" y="3845811"/>
                </a:lnTo>
                <a:lnTo>
                  <a:pt x="5395166" y="3830988"/>
                </a:lnTo>
                <a:lnTo>
                  <a:pt x="5438315" y="3815691"/>
                </a:lnTo>
                <a:lnTo>
                  <a:pt x="5481239" y="3799922"/>
                </a:lnTo>
                <a:lnTo>
                  <a:pt x="5523935" y="3783686"/>
                </a:lnTo>
                <a:lnTo>
                  <a:pt x="5566400" y="3766985"/>
                </a:lnTo>
                <a:lnTo>
                  <a:pt x="5608629" y="3749822"/>
                </a:lnTo>
                <a:lnTo>
                  <a:pt x="5650622" y="3732200"/>
                </a:lnTo>
                <a:lnTo>
                  <a:pt x="5692373" y="3714123"/>
                </a:lnTo>
                <a:lnTo>
                  <a:pt x="5733881" y="3695593"/>
                </a:lnTo>
                <a:lnTo>
                  <a:pt x="5775141" y="3676614"/>
                </a:lnTo>
                <a:lnTo>
                  <a:pt x="5816152" y="3657189"/>
                </a:lnTo>
                <a:lnTo>
                  <a:pt x="5856909" y="3637321"/>
                </a:lnTo>
                <a:lnTo>
                  <a:pt x="5897410" y="3617013"/>
                </a:lnTo>
                <a:lnTo>
                  <a:pt x="5937651" y="3596268"/>
                </a:lnTo>
                <a:lnTo>
                  <a:pt x="5977630" y="3575089"/>
                </a:lnTo>
                <a:lnTo>
                  <a:pt x="6017343" y="3553480"/>
                </a:lnTo>
                <a:lnTo>
                  <a:pt x="6056788" y="3531443"/>
                </a:lnTo>
                <a:lnTo>
                  <a:pt x="6095960" y="3508982"/>
                </a:lnTo>
                <a:lnTo>
                  <a:pt x="6134858" y="3486099"/>
                </a:lnTo>
                <a:lnTo>
                  <a:pt x="6173477" y="3462799"/>
                </a:lnTo>
                <a:lnTo>
                  <a:pt x="6211816" y="3439083"/>
                </a:lnTo>
                <a:lnTo>
                  <a:pt x="6249869" y="3414955"/>
                </a:lnTo>
                <a:lnTo>
                  <a:pt x="6287636" y="3390418"/>
                </a:lnTo>
                <a:lnTo>
                  <a:pt x="6325112" y="3365476"/>
                </a:lnTo>
                <a:lnTo>
                  <a:pt x="6362294" y="3340131"/>
                </a:lnTo>
                <a:lnTo>
                  <a:pt x="6399179" y="3314387"/>
                </a:lnTo>
                <a:lnTo>
                  <a:pt x="6435764" y="3288246"/>
                </a:lnTo>
                <a:lnTo>
                  <a:pt x="6472047" y="3261712"/>
                </a:lnTo>
                <a:lnTo>
                  <a:pt x="6508023" y="3234787"/>
                </a:lnTo>
                <a:lnTo>
                  <a:pt x="6543690" y="3207476"/>
                </a:lnTo>
                <a:lnTo>
                  <a:pt x="6579045" y="3179781"/>
                </a:lnTo>
                <a:lnTo>
                  <a:pt x="6614084" y="3151704"/>
                </a:lnTo>
                <a:lnTo>
                  <a:pt x="6648804" y="3123250"/>
                </a:lnTo>
                <a:lnTo>
                  <a:pt x="6683203" y="3094422"/>
                </a:lnTo>
                <a:lnTo>
                  <a:pt x="6717277" y="3065222"/>
                </a:lnTo>
                <a:lnTo>
                  <a:pt x="6751024" y="3035654"/>
                </a:lnTo>
                <a:lnTo>
                  <a:pt x="6784439" y="3005720"/>
                </a:lnTo>
                <a:lnTo>
                  <a:pt x="6817520" y="2975424"/>
                </a:lnTo>
                <a:lnTo>
                  <a:pt x="6850263" y="2944769"/>
                </a:lnTo>
                <a:lnTo>
                  <a:pt x="6882667" y="2913759"/>
                </a:lnTo>
                <a:lnTo>
                  <a:pt x="6914727" y="2882395"/>
                </a:lnTo>
                <a:lnTo>
                  <a:pt x="6946440" y="2850682"/>
                </a:lnTo>
                <a:lnTo>
                  <a:pt x="6977804" y="2818622"/>
                </a:lnTo>
                <a:lnTo>
                  <a:pt x="7008814" y="2786219"/>
                </a:lnTo>
                <a:lnTo>
                  <a:pt x="7039469" y="2753475"/>
                </a:lnTo>
                <a:lnTo>
                  <a:pt x="7069765" y="2720394"/>
                </a:lnTo>
                <a:lnTo>
                  <a:pt x="7099699" y="2686979"/>
                </a:lnTo>
                <a:lnTo>
                  <a:pt x="7129267" y="2653233"/>
                </a:lnTo>
                <a:lnTo>
                  <a:pt x="7158467" y="2619158"/>
                </a:lnTo>
                <a:lnTo>
                  <a:pt x="7187295" y="2584760"/>
                </a:lnTo>
                <a:lnTo>
                  <a:pt x="7215749" y="2550039"/>
                </a:lnTo>
                <a:lnTo>
                  <a:pt x="7243825" y="2515000"/>
                </a:lnTo>
                <a:lnTo>
                  <a:pt x="7271521" y="2479645"/>
                </a:lnTo>
                <a:lnTo>
                  <a:pt x="7298832" y="2443978"/>
                </a:lnTo>
                <a:lnTo>
                  <a:pt x="7325756" y="2408002"/>
                </a:lnTo>
                <a:lnTo>
                  <a:pt x="7352291" y="2371719"/>
                </a:lnTo>
                <a:lnTo>
                  <a:pt x="7378431" y="2335134"/>
                </a:lnTo>
                <a:lnTo>
                  <a:pt x="7404176" y="2298249"/>
                </a:lnTo>
                <a:lnTo>
                  <a:pt x="7429521" y="2261067"/>
                </a:lnTo>
                <a:lnTo>
                  <a:pt x="7454463" y="2223591"/>
                </a:lnTo>
                <a:lnTo>
                  <a:pt x="7479000" y="2185824"/>
                </a:lnTo>
                <a:lnTo>
                  <a:pt x="7503128" y="2147771"/>
                </a:lnTo>
                <a:lnTo>
                  <a:pt x="7526843" y="2109432"/>
                </a:lnTo>
                <a:lnTo>
                  <a:pt x="7550144" y="2070813"/>
                </a:lnTo>
                <a:lnTo>
                  <a:pt x="7573027" y="2031916"/>
                </a:lnTo>
                <a:lnTo>
                  <a:pt x="7595488" y="1992743"/>
                </a:lnTo>
                <a:lnTo>
                  <a:pt x="7617525" y="1953299"/>
                </a:lnTo>
                <a:lnTo>
                  <a:pt x="7639134" y="1913585"/>
                </a:lnTo>
                <a:lnTo>
                  <a:pt x="7660313" y="1873606"/>
                </a:lnTo>
                <a:lnTo>
                  <a:pt x="7681058" y="1833365"/>
                </a:lnTo>
                <a:lnTo>
                  <a:pt x="7701366" y="1792864"/>
                </a:lnTo>
                <a:lnTo>
                  <a:pt x="7721234" y="1752107"/>
                </a:lnTo>
                <a:lnTo>
                  <a:pt x="7740659" y="1711096"/>
                </a:lnTo>
                <a:lnTo>
                  <a:pt x="7759638" y="1669836"/>
                </a:lnTo>
                <a:lnTo>
                  <a:pt x="7778168" y="1628328"/>
                </a:lnTo>
                <a:lnTo>
                  <a:pt x="7796245" y="1586577"/>
                </a:lnTo>
                <a:lnTo>
                  <a:pt x="7813867" y="1544585"/>
                </a:lnTo>
                <a:lnTo>
                  <a:pt x="7831030" y="1502355"/>
                </a:lnTo>
                <a:lnTo>
                  <a:pt x="7847731" y="1459890"/>
                </a:lnTo>
                <a:lnTo>
                  <a:pt x="7863967" y="1417194"/>
                </a:lnTo>
                <a:lnTo>
                  <a:pt x="7879736" y="1374270"/>
                </a:lnTo>
                <a:lnTo>
                  <a:pt x="7895033" y="1331121"/>
                </a:lnTo>
                <a:lnTo>
                  <a:pt x="7909856" y="1287749"/>
                </a:lnTo>
                <a:lnTo>
                  <a:pt x="7924202" y="1244159"/>
                </a:lnTo>
                <a:lnTo>
                  <a:pt x="7938067" y="1200352"/>
                </a:lnTo>
                <a:lnTo>
                  <a:pt x="7951449" y="1156333"/>
                </a:lnTo>
                <a:lnTo>
                  <a:pt x="7964344" y="1112105"/>
                </a:lnTo>
                <a:lnTo>
                  <a:pt x="7976749" y="1067669"/>
                </a:lnTo>
                <a:lnTo>
                  <a:pt x="7988662" y="1023031"/>
                </a:lnTo>
                <a:lnTo>
                  <a:pt x="8000078" y="978192"/>
                </a:lnTo>
                <a:lnTo>
                  <a:pt x="8010996" y="933155"/>
                </a:lnTo>
                <a:lnTo>
                  <a:pt x="8021411" y="887925"/>
                </a:lnTo>
                <a:lnTo>
                  <a:pt x="8031321" y="842504"/>
                </a:lnTo>
                <a:lnTo>
                  <a:pt x="8040722" y="796895"/>
                </a:lnTo>
                <a:lnTo>
                  <a:pt x="8049612" y="751101"/>
                </a:lnTo>
                <a:lnTo>
                  <a:pt x="8057987" y="705125"/>
                </a:lnTo>
                <a:lnTo>
                  <a:pt x="8065845" y="658971"/>
                </a:lnTo>
                <a:lnTo>
                  <a:pt x="8073181" y="612642"/>
                </a:lnTo>
                <a:lnTo>
                  <a:pt x="8079994" y="566140"/>
                </a:lnTo>
                <a:lnTo>
                  <a:pt x="8086279" y="519469"/>
                </a:lnTo>
                <a:lnTo>
                  <a:pt x="8092034" y="472632"/>
                </a:lnTo>
                <a:lnTo>
                  <a:pt x="8097256" y="425632"/>
                </a:lnTo>
                <a:lnTo>
                  <a:pt x="8101942" y="378472"/>
                </a:lnTo>
                <a:lnTo>
                  <a:pt x="8106087" y="331155"/>
                </a:lnTo>
                <a:lnTo>
                  <a:pt x="8109691" y="283685"/>
                </a:lnTo>
                <a:lnTo>
                  <a:pt x="8112748" y="236064"/>
                </a:lnTo>
                <a:lnTo>
                  <a:pt x="8115256" y="188296"/>
                </a:lnTo>
                <a:lnTo>
                  <a:pt x="8115275" y="187851"/>
                </a:lnTo>
              </a:path>
            </a:pathLst>
          </a:custGeom>
          <a:ln w="1904999">
            <a:solidFill>
              <a:srgbClr val="F5F5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2441" y="1882306"/>
            <a:ext cx="8782050" cy="0"/>
          </a:xfrm>
          <a:custGeom>
            <a:avLst/>
            <a:gdLst/>
            <a:ahLst/>
            <a:cxnLst/>
            <a:rect l="l" t="t" r="r" b="b"/>
            <a:pathLst>
              <a:path w="8782050">
                <a:moveTo>
                  <a:pt x="0" y="0"/>
                </a:moveTo>
                <a:lnTo>
                  <a:pt x="8781558" y="0"/>
                </a:lnTo>
              </a:path>
            </a:pathLst>
          </a:custGeom>
          <a:ln w="76199">
            <a:solidFill>
              <a:srgbClr val="E9E3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2441" y="2467050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5">
                <a:moveTo>
                  <a:pt x="517126" y="984555"/>
                </a:moveTo>
                <a:lnTo>
                  <a:pt x="452281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70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9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70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3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3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09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3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26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3401" y="2670281"/>
            <a:ext cx="5276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17726D"/>
                </a:solidFill>
                <a:latin typeface="Trebuchet MS"/>
                <a:cs typeface="Trebuchet MS"/>
              </a:rPr>
              <a:t>01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2441" y="5293019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5">
                <a:moveTo>
                  <a:pt x="517131" y="984555"/>
                </a:moveTo>
                <a:lnTo>
                  <a:pt x="452277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4"/>
                </a:lnTo>
                <a:lnTo>
                  <a:pt x="98770" y="791407"/>
                </a:lnTo>
                <a:lnTo>
                  <a:pt x="73784" y="754684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5"/>
                </a:lnTo>
                <a:lnTo>
                  <a:pt x="2218" y="540546"/>
                </a:lnTo>
                <a:lnTo>
                  <a:pt x="0" y="493059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10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70" y="194716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4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4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3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6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10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5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4"/>
                </a:lnTo>
                <a:lnTo>
                  <a:pt x="870638" y="791407"/>
                </a:lnTo>
                <a:lnTo>
                  <a:pt x="842569" y="825614"/>
                </a:lnTo>
                <a:lnTo>
                  <a:pt x="811619" y="857097"/>
                </a:lnTo>
                <a:lnTo>
                  <a:pt x="777993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31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43366" y="5496250"/>
            <a:ext cx="6076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60" dirty="0">
                <a:solidFill>
                  <a:srgbClr val="17726D"/>
                </a:solidFill>
                <a:latin typeface="Trebuchet MS"/>
                <a:cs typeface="Trebuchet MS"/>
              </a:rPr>
              <a:t>03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2441" y="3990966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5">
                <a:moveTo>
                  <a:pt x="517127" y="984555"/>
                </a:moveTo>
                <a:lnTo>
                  <a:pt x="452281" y="984555"/>
                </a:lnTo>
                <a:lnTo>
                  <a:pt x="438023" y="983866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70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9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09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70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3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3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3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09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3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6"/>
                </a:lnTo>
                <a:lnTo>
                  <a:pt x="517127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9617" y="4194197"/>
            <a:ext cx="59499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10" dirty="0">
                <a:solidFill>
                  <a:srgbClr val="17726D"/>
                </a:solidFill>
                <a:latin typeface="Trebuchet MS"/>
                <a:cs typeface="Trebuchet MS"/>
              </a:rPr>
              <a:t>02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2441" y="6888743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4">
                <a:moveTo>
                  <a:pt x="517125" y="984555"/>
                </a:moveTo>
                <a:lnTo>
                  <a:pt x="452282" y="984555"/>
                </a:lnTo>
                <a:lnTo>
                  <a:pt x="438023" y="983865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70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9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10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70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4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4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3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10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3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5"/>
                </a:lnTo>
                <a:lnTo>
                  <a:pt x="517125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9348" y="7091974"/>
            <a:ext cx="6153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90" dirty="0">
                <a:solidFill>
                  <a:srgbClr val="17726D"/>
                </a:solidFill>
                <a:latin typeface="Trebuchet MS"/>
                <a:cs typeface="Trebuchet MS"/>
              </a:rPr>
              <a:t>04</a:t>
            </a:r>
            <a:endParaRPr sz="34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70196" y="6593467"/>
            <a:ext cx="5017804" cy="3693532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0565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100"/>
              </a:spcBef>
            </a:pPr>
            <a:r>
              <a:rPr sz="7200" i="0" spc="690" dirty="0">
                <a:solidFill>
                  <a:srgbClr val="17726D"/>
                </a:solidFill>
                <a:latin typeface="Trebuchet MS"/>
                <a:cs typeface="Trebuchet MS"/>
              </a:rPr>
              <a:t>HOW</a:t>
            </a:r>
            <a:r>
              <a:rPr sz="7200" i="0" spc="-490" dirty="0">
                <a:solidFill>
                  <a:srgbClr val="17726D"/>
                </a:solidFill>
                <a:latin typeface="Trebuchet MS"/>
                <a:cs typeface="Trebuchet MS"/>
              </a:rPr>
              <a:t> </a:t>
            </a:r>
            <a:r>
              <a:rPr sz="7200" i="0" spc="680" dirty="0">
                <a:solidFill>
                  <a:srgbClr val="17726D"/>
                </a:solidFill>
                <a:latin typeface="Trebuchet MS"/>
                <a:cs typeface="Trebuchet MS"/>
              </a:rPr>
              <a:t>WE</a:t>
            </a:r>
            <a:r>
              <a:rPr sz="7200" i="0" spc="-490" dirty="0">
                <a:solidFill>
                  <a:srgbClr val="17726D"/>
                </a:solidFill>
                <a:latin typeface="Trebuchet MS"/>
                <a:cs typeface="Trebuchet MS"/>
              </a:rPr>
              <a:t> </a:t>
            </a:r>
            <a:r>
              <a:rPr sz="7200" i="0" spc="650" dirty="0">
                <a:solidFill>
                  <a:srgbClr val="17726D"/>
                </a:solidFill>
                <a:latin typeface="Trebuchet MS"/>
                <a:cs typeface="Trebuchet MS"/>
              </a:rPr>
              <a:t>WORK?</a:t>
            </a:r>
            <a:endParaRPr sz="7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38576" y="5407718"/>
            <a:ext cx="962025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>
                <a:latin typeface="Lucida Sans Unicode"/>
                <a:cs typeface="Lucida Sans Unicode"/>
              </a:rPr>
              <a:t>Access</a:t>
            </a:r>
            <a:r>
              <a:rPr sz="3500" spc="80" dirty="0">
                <a:latin typeface="Lucida Sans Unicode"/>
                <a:cs typeface="Lucida Sans Unicode"/>
              </a:rPr>
              <a:t> </a:t>
            </a:r>
            <a:r>
              <a:rPr sz="3500" spc="50" dirty="0">
                <a:latin typeface="Lucida Sans Unicode"/>
                <a:cs typeface="Lucida Sans Unicode"/>
              </a:rPr>
              <a:t>and</a:t>
            </a:r>
            <a:r>
              <a:rPr sz="3500" spc="80" dirty="0">
                <a:latin typeface="Lucida Sans Unicode"/>
                <a:cs typeface="Lucida Sans Unicode"/>
              </a:rPr>
              <a:t> </a:t>
            </a:r>
            <a:r>
              <a:rPr sz="3500" spc="70" dirty="0">
                <a:latin typeface="Lucida Sans Unicode"/>
                <a:cs typeface="Lucida Sans Unicode"/>
              </a:rPr>
              <a:t>update</a:t>
            </a:r>
            <a:r>
              <a:rPr sz="3500" spc="80" dirty="0">
                <a:latin typeface="Lucida Sans Unicode"/>
                <a:cs typeface="Lucida Sans Unicode"/>
              </a:rPr>
              <a:t> </a:t>
            </a:r>
            <a:r>
              <a:rPr sz="3500" spc="60" dirty="0">
                <a:latin typeface="Lucida Sans Unicode"/>
                <a:cs typeface="Lucida Sans Unicode"/>
              </a:rPr>
              <a:t>patient</a:t>
            </a:r>
            <a:r>
              <a:rPr sz="3500" spc="85" dirty="0">
                <a:latin typeface="Lucida Sans Unicode"/>
                <a:cs typeface="Lucida Sans Unicode"/>
              </a:rPr>
              <a:t> </a:t>
            </a:r>
            <a:r>
              <a:rPr sz="3500" spc="45" dirty="0">
                <a:latin typeface="Lucida Sans Unicode"/>
                <a:cs typeface="Lucida Sans Unicode"/>
              </a:rPr>
              <a:t>medical</a:t>
            </a:r>
            <a:r>
              <a:rPr sz="3500" spc="80" dirty="0">
                <a:latin typeface="Lucida Sans Unicode"/>
                <a:cs typeface="Lucida Sans Unicode"/>
              </a:rPr>
              <a:t> </a:t>
            </a:r>
            <a:r>
              <a:rPr sz="3500" spc="45" dirty="0">
                <a:latin typeface="Lucida Sans Unicode"/>
                <a:cs typeface="Lucida Sans Unicode"/>
              </a:rPr>
              <a:t>records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469487" y="4096365"/>
            <a:ext cx="2619375" cy="2006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91795">
              <a:lnSpc>
                <a:spcPct val="116100"/>
              </a:lnSpc>
              <a:spcBef>
                <a:spcPts val="95"/>
              </a:spcBef>
            </a:pPr>
            <a:r>
              <a:rPr sz="5600" b="1" spc="43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5600" b="1" spc="6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600" b="1" spc="18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5600" b="1" spc="475" dirty="0">
                <a:solidFill>
                  <a:srgbClr val="FFFFFF"/>
                </a:solidFill>
                <a:latin typeface="Trebuchet MS"/>
                <a:cs typeface="Trebuchet MS"/>
              </a:rPr>
              <a:t>Doctor</a:t>
            </a:r>
            <a:endParaRPr sz="5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38576" y="6477083"/>
            <a:ext cx="11084560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400"/>
              </a:lnSpc>
              <a:spcBef>
                <a:spcPts val="100"/>
              </a:spcBef>
              <a:tabLst>
                <a:tab pos="1558290" algn="l"/>
                <a:tab pos="2468880" algn="l"/>
                <a:tab pos="3774440" algn="l"/>
                <a:tab pos="4845685" algn="l"/>
                <a:tab pos="6071235" algn="l"/>
                <a:tab pos="7820025" algn="l"/>
                <a:tab pos="9710420" algn="l"/>
              </a:tabLst>
            </a:pPr>
            <a:r>
              <a:rPr sz="3500" spc="70" dirty="0">
                <a:latin typeface="Lucida Sans Unicode"/>
                <a:cs typeface="Lucida Sans Unicode"/>
              </a:rPr>
              <a:t>Order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-25" dirty="0">
                <a:latin typeface="Lucida Sans Unicode"/>
                <a:cs typeface="Lucida Sans Unicode"/>
              </a:rPr>
              <a:t>lab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-10" dirty="0">
                <a:latin typeface="Lucida Sans Unicode"/>
                <a:cs typeface="Lucida Sans Unicode"/>
              </a:rPr>
              <a:t>tests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25" dirty="0">
                <a:latin typeface="Lucida Sans Unicode"/>
                <a:cs typeface="Lucida Sans Unicode"/>
              </a:rPr>
              <a:t>and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30" dirty="0">
                <a:latin typeface="Lucida Sans Unicode"/>
                <a:cs typeface="Lucida Sans Unicode"/>
              </a:rPr>
              <a:t>view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-10" dirty="0">
                <a:latin typeface="Lucida Sans Unicode"/>
                <a:cs typeface="Lucida Sans Unicode"/>
              </a:rPr>
              <a:t>results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-10" dirty="0">
                <a:latin typeface="Lucida Sans Unicode"/>
                <a:cs typeface="Lucida Sans Unicode"/>
              </a:rPr>
              <a:t>directly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-10" dirty="0">
                <a:latin typeface="Lucida Sans Unicode"/>
                <a:cs typeface="Lucida Sans Unicode"/>
              </a:rPr>
              <a:t>within </a:t>
            </a:r>
            <a:r>
              <a:rPr sz="3500" spc="50" dirty="0">
                <a:latin typeface="Lucida Sans Unicode"/>
                <a:cs typeface="Lucida Sans Unicode"/>
              </a:rPr>
              <a:t>the</a:t>
            </a:r>
            <a:r>
              <a:rPr sz="3500" spc="90" dirty="0">
                <a:latin typeface="Lucida Sans Unicode"/>
                <a:cs typeface="Lucida Sans Unicode"/>
              </a:rPr>
              <a:t> </a:t>
            </a:r>
            <a:r>
              <a:rPr sz="3500" spc="-10" dirty="0">
                <a:latin typeface="Lucida Sans Unicode"/>
                <a:cs typeface="Lucida Sans Unicode"/>
              </a:rPr>
              <a:t>system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8576" y="8676168"/>
            <a:ext cx="1002855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46885" algn="l"/>
                <a:tab pos="3589020" algn="l"/>
                <a:tab pos="4798695" algn="l"/>
                <a:tab pos="6693534" algn="l"/>
                <a:tab pos="7786370" algn="l"/>
              </a:tabLst>
            </a:pPr>
            <a:r>
              <a:rPr sz="3500" spc="-10" dirty="0">
                <a:latin typeface="Lucida Sans Unicode"/>
                <a:cs typeface="Lucida Sans Unicode"/>
              </a:rPr>
              <a:t>Access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50" dirty="0">
                <a:latin typeface="Lucida Sans Unicode"/>
                <a:cs typeface="Lucida Sans Unicode"/>
              </a:rPr>
              <a:t>patient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45" dirty="0">
                <a:latin typeface="Lucida Sans Unicode"/>
                <a:cs typeface="Lucida Sans Unicode"/>
              </a:rPr>
              <a:t>care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55" dirty="0">
                <a:latin typeface="Lucida Sans Unicode"/>
                <a:cs typeface="Lucida Sans Unicode"/>
              </a:rPr>
              <a:t>reports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25" dirty="0">
                <a:latin typeface="Lucida Sans Unicode"/>
                <a:cs typeface="Lucida Sans Unicode"/>
              </a:rPr>
              <a:t>and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75" dirty="0">
                <a:latin typeface="Lucida Sans Unicode"/>
                <a:cs typeface="Lucida Sans Unicode"/>
              </a:rPr>
              <a:t>treatment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8576" y="9457218"/>
            <a:ext cx="233616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0" dirty="0">
                <a:latin typeface="Lucida Sans Unicode"/>
                <a:cs typeface="Lucida Sans Unicode"/>
              </a:rPr>
              <a:t>outcomes.</a:t>
            </a:r>
            <a:endParaRPr sz="3500">
              <a:latin typeface="Lucida Sans Unicode"/>
              <a:cs typeface="Lucida Sans Unicode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261628" y="0"/>
            <a:ext cx="1034415" cy="1249680"/>
            <a:chOff x="15261628" y="0"/>
            <a:chExt cx="1034415" cy="1249680"/>
          </a:xfrm>
        </p:grpSpPr>
        <p:sp>
          <p:nvSpPr>
            <p:cNvPr id="21" name="object 21"/>
            <p:cNvSpPr/>
            <p:nvPr/>
          </p:nvSpPr>
          <p:spPr>
            <a:xfrm>
              <a:off x="15261628" y="0"/>
              <a:ext cx="1034415" cy="1249680"/>
            </a:xfrm>
            <a:custGeom>
              <a:avLst/>
              <a:gdLst/>
              <a:ahLst/>
              <a:cxnLst/>
              <a:rect l="l" t="t" r="r" b="b"/>
              <a:pathLst>
                <a:path w="1034415" h="1249680">
                  <a:moveTo>
                    <a:pt x="517470" y="1249380"/>
                  </a:moveTo>
                  <a:lnTo>
                    <a:pt x="151515" y="883425"/>
                  </a:lnTo>
                  <a:lnTo>
                    <a:pt x="119721" y="848602"/>
                  </a:lnTo>
                  <a:lnTo>
                    <a:pt x="91665" y="811714"/>
                  </a:lnTo>
                  <a:lnTo>
                    <a:pt x="67350" y="773021"/>
                  </a:lnTo>
                  <a:lnTo>
                    <a:pt x="46775" y="732779"/>
                  </a:lnTo>
                  <a:lnTo>
                    <a:pt x="29941" y="691248"/>
                  </a:lnTo>
                  <a:lnTo>
                    <a:pt x="16847" y="648685"/>
                  </a:lnTo>
                  <a:lnTo>
                    <a:pt x="7482" y="605349"/>
                  </a:lnTo>
                  <a:lnTo>
                    <a:pt x="1870" y="561499"/>
                  </a:lnTo>
                  <a:lnTo>
                    <a:pt x="0" y="517392"/>
                  </a:lnTo>
                  <a:lnTo>
                    <a:pt x="1870" y="473287"/>
                  </a:lnTo>
                  <a:lnTo>
                    <a:pt x="7463" y="429590"/>
                  </a:lnTo>
                  <a:lnTo>
                    <a:pt x="16847" y="386117"/>
                  </a:lnTo>
                  <a:lnTo>
                    <a:pt x="29941" y="343567"/>
                  </a:lnTo>
                  <a:lnTo>
                    <a:pt x="46775" y="302053"/>
                  </a:lnTo>
                  <a:lnTo>
                    <a:pt x="67350" y="261833"/>
                  </a:lnTo>
                  <a:lnTo>
                    <a:pt x="91665" y="223164"/>
                  </a:lnTo>
                  <a:lnTo>
                    <a:pt x="119721" y="186305"/>
                  </a:lnTo>
                  <a:lnTo>
                    <a:pt x="151515" y="151515"/>
                  </a:lnTo>
                  <a:lnTo>
                    <a:pt x="186336" y="119715"/>
                  </a:lnTo>
                  <a:lnTo>
                    <a:pt x="223218" y="91657"/>
                  </a:lnTo>
                  <a:lnTo>
                    <a:pt x="261904" y="67340"/>
                  </a:lnTo>
                  <a:lnTo>
                    <a:pt x="302137" y="46763"/>
                  </a:lnTo>
                  <a:lnTo>
                    <a:pt x="343657" y="29928"/>
                  </a:lnTo>
                  <a:lnTo>
                    <a:pt x="386208" y="16835"/>
                  </a:lnTo>
                  <a:lnTo>
                    <a:pt x="429532" y="7482"/>
                  </a:lnTo>
                  <a:lnTo>
                    <a:pt x="473372" y="1870"/>
                  </a:lnTo>
                  <a:lnTo>
                    <a:pt x="517469" y="0"/>
                  </a:lnTo>
                  <a:lnTo>
                    <a:pt x="561567" y="1870"/>
                  </a:lnTo>
                  <a:lnTo>
                    <a:pt x="605406" y="7482"/>
                  </a:lnTo>
                  <a:lnTo>
                    <a:pt x="648731" y="16835"/>
                  </a:lnTo>
                  <a:lnTo>
                    <a:pt x="691282" y="29928"/>
                  </a:lnTo>
                  <a:lnTo>
                    <a:pt x="732803" y="46763"/>
                  </a:lnTo>
                  <a:lnTo>
                    <a:pt x="773035" y="67340"/>
                  </a:lnTo>
                  <a:lnTo>
                    <a:pt x="811721" y="91657"/>
                  </a:lnTo>
                  <a:lnTo>
                    <a:pt x="848604" y="119715"/>
                  </a:lnTo>
                  <a:lnTo>
                    <a:pt x="883425" y="151515"/>
                  </a:lnTo>
                  <a:lnTo>
                    <a:pt x="915219" y="186338"/>
                  </a:lnTo>
                  <a:lnTo>
                    <a:pt x="943274" y="223225"/>
                  </a:lnTo>
                  <a:lnTo>
                    <a:pt x="967590" y="261919"/>
                  </a:lnTo>
                  <a:lnTo>
                    <a:pt x="988164" y="302161"/>
                  </a:lnTo>
                  <a:lnTo>
                    <a:pt x="1004998" y="343692"/>
                  </a:lnTo>
                  <a:lnTo>
                    <a:pt x="1018092" y="386255"/>
                  </a:lnTo>
                  <a:lnTo>
                    <a:pt x="1027457" y="429590"/>
                  </a:lnTo>
                  <a:lnTo>
                    <a:pt x="1033069" y="473441"/>
                  </a:lnTo>
                  <a:lnTo>
                    <a:pt x="1034254" y="501384"/>
                  </a:lnTo>
                  <a:lnTo>
                    <a:pt x="1034254" y="533710"/>
                  </a:lnTo>
                  <a:lnTo>
                    <a:pt x="1027476" y="605349"/>
                  </a:lnTo>
                  <a:lnTo>
                    <a:pt x="1018092" y="648823"/>
                  </a:lnTo>
                  <a:lnTo>
                    <a:pt x="1004998" y="691372"/>
                  </a:lnTo>
                  <a:lnTo>
                    <a:pt x="988164" y="732886"/>
                  </a:lnTo>
                  <a:lnTo>
                    <a:pt x="967590" y="773107"/>
                  </a:lnTo>
                  <a:lnTo>
                    <a:pt x="943274" y="811776"/>
                  </a:lnTo>
                  <a:lnTo>
                    <a:pt x="915219" y="848634"/>
                  </a:lnTo>
                  <a:lnTo>
                    <a:pt x="883425" y="883425"/>
                  </a:lnTo>
                  <a:lnTo>
                    <a:pt x="517470" y="1249380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4345" y="62717"/>
              <a:ext cx="915715" cy="91571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638576" y="4237412"/>
            <a:ext cx="965517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dirty="0">
                <a:latin typeface="Lucida Sans Unicode"/>
                <a:cs typeface="Lucida Sans Unicode"/>
              </a:rPr>
              <a:t>Confirm</a:t>
            </a:r>
            <a:r>
              <a:rPr sz="3500" spc="175" dirty="0">
                <a:latin typeface="Lucida Sans Unicode"/>
                <a:cs typeface="Lucida Sans Unicode"/>
              </a:rPr>
              <a:t> </a:t>
            </a:r>
            <a:r>
              <a:rPr sz="3500" dirty="0">
                <a:latin typeface="Lucida Sans Unicode"/>
                <a:cs typeface="Lucida Sans Unicode"/>
              </a:rPr>
              <a:t>or</a:t>
            </a:r>
            <a:r>
              <a:rPr sz="3500" spc="175" dirty="0">
                <a:latin typeface="Lucida Sans Unicode"/>
                <a:cs typeface="Lucida Sans Unicode"/>
              </a:rPr>
              <a:t> </a:t>
            </a:r>
            <a:r>
              <a:rPr sz="3500" dirty="0">
                <a:latin typeface="Lucida Sans Unicode"/>
                <a:cs typeface="Lucida Sans Unicode"/>
              </a:rPr>
              <a:t>cancel</a:t>
            </a:r>
            <a:r>
              <a:rPr sz="3500" spc="175" dirty="0">
                <a:latin typeface="Lucida Sans Unicode"/>
                <a:cs typeface="Lucida Sans Unicode"/>
              </a:rPr>
              <a:t> </a:t>
            </a:r>
            <a:r>
              <a:rPr sz="3500" spc="65" dirty="0">
                <a:latin typeface="Lucida Sans Unicode"/>
                <a:cs typeface="Lucida Sans Unicode"/>
              </a:rPr>
              <a:t>appointments</a:t>
            </a:r>
            <a:r>
              <a:rPr sz="3500" spc="180" dirty="0">
                <a:latin typeface="Lucida Sans Unicode"/>
                <a:cs typeface="Lucida Sans Unicode"/>
              </a:rPr>
              <a:t> </a:t>
            </a:r>
            <a:r>
              <a:rPr sz="3500" dirty="0">
                <a:latin typeface="Lucida Sans Unicode"/>
                <a:cs typeface="Lucida Sans Unicode"/>
              </a:rPr>
              <a:t>as</a:t>
            </a:r>
            <a:r>
              <a:rPr sz="3500" spc="175" dirty="0">
                <a:latin typeface="Lucida Sans Unicode"/>
                <a:cs typeface="Lucida Sans Unicode"/>
              </a:rPr>
              <a:t> </a:t>
            </a:r>
            <a:r>
              <a:rPr sz="3500" spc="70" dirty="0">
                <a:latin typeface="Lucida Sans Unicode"/>
                <a:cs typeface="Lucida Sans Unicode"/>
              </a:rPr>
              <a:t>needed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38576" y="2036174"/>
            <a:ext cx="9890760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400"/>
              </a:lnSpc>
              <a:spcBef>
                <a:spcPts val="100"/>
              </a:spcBef>
              <a:tabLst>
                <a:tab pos="1473835" algn="l"/>
                <a:tab pos="2737485" algn="l"/>
                <a:tab pos="4932680" algn="l"/>
                <a:tab pos="6406515" algn="l"/>
                <a:tab pos="9050655" algn="l"/>
              </a:tabLst>
            </a:pPr>
            <a:r>
              <a:rPr sz="3500" spc="-20" dirty="0">
                <a:latin typeface="Lucida Sans Unicode"/>
                <a:cs typeface="Lucida Sans Unicode"/>
              </a:rPr>
              <a:t>View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25" dirty="0">
                <a:latin typeface="Lucida Sans Unicode"/>
                <a:cs typeface="Lucida Sans Unicode"/>
              </a:rPr>
              <a:t>and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-10" dirty="0">
                <a:latin typeface="Lucida Sans Unicode"/>
                <a:cs typeface="Lucida Sans Unicode"/>
              </a:rPr>
              <a:t>manage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-10" dirty="0">
                <a:latin typeface="Lucida Sans Unicode"/>
                <a:cs typeface="Lucida Sans Unicode"/>
              </a:rPr>
              <a:t>daily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35" dirty="0">
                <a:latin typeface="Lucida Sans Unicode"/>
                <a:cs typeface="Lucida Sans Unicode"/>
              </a:rPr>
              <a:t>schedules</a:t>
            </a:r>
            <a:r>
              <a:rPr sz="3500" dirty="0">
                <a:latin typeface="Lucida Sans Unicode"/>
                <a:cs typeface="Lucida Sans Unicode"/>
              </a:rPr>
              <a:t>	</a:t>
            </a:r>
            <a:r>
              <a:rPr sz="3500" spc="25" dirty="0">
                <a:latin typeface="Lucida Sans Unicode"/>
                <a:cs typeface="Lucida Sans Unicode"/>
              </a:rPr>
              <a:t>and </a:t>
            </a:r>
            <a:r>
              <a:rPr sz="3500" spc="45" dirty="0">
                <a:latin typeface="Lucida Sans Unicode"/>
                <a:cs typeface="Lucida Sans Unicode"/>
              </a:rPr>
              <a:t>appointments.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2441" y="8765238"/>
            <a:ext cx="969644" cy="984885"/>
          </a:xfrm>
          <a:custGeom>
            <a:avLst/>
            <a:gdLst/>
            <a:ahLst/>
            <a:cxnLst/>
            <a:rect l="l" t="t" r="r" b="b"/>
            <a:pathLst>
              <a:path w="969644" h="984884">
                <a:moveTo>
                  <a:pt x="517126" y="984555"/>
                </a:moveTo>
                <a:lnTo>
                  <a:pt x="452282" y="984555"/>
                </a:lnTo>
                <a:lnTo>
                  <a:pt x="438023" y="983865"/>
                </a:lnTo>
                <a:lnTo>
                  <a:pt x="392599" y="977232"/>
                </a:lnTo>
                <a:lnTo>
                  <a:pt x="348632" y="966429"/>
                </a:lnTo>
                <a:lnTo>
                  <a:pt x="306328" y="951662"/>
                </a:lnTo>
                <a:lnTo>
                  <a:pt x="265888" y="933139"/>
                </a:lnTo>
                <a:lnTo>
                  <a:pt x="227516" y="911066"/>
                </a:lnTo>
                <a:lnTo>
                  <a:pt x="191415" y="885650"/>
                </a:lnTo>
                <a:lnTo>
                  <a:pt x="157788" y="857097"/>
                </a:lnTo>
                <a:lnTo>
                  <a:pt x="126839" y="825613"/>
                </a:lnTo>
                <a:lnTo>
                  <a:pt x="98770" y="791407"/>
                </a:lnTo>
                <a:lnTo>
                  <a:pt x="73784" y="754683"/>
                </a:lnTo>
                <a:lnTo>
                  <a:pt x="52085" y="715650"/>
                </a:lnTo>
                <a:lnTo>
                  <a:pt x="33876" y="674513"/>
                </a:lnTo>
                <a:lnTo>
                  <a:pt x="19360" y="631479"/>
                </a:lnTo>
                <a:lnTo>
                  <a:pt x="8739" y="586754"/>
                </a:lnTo>
                <a:lnTo>
                  <a:pt x="2218" y="540546"/>
                </a:lnTo>
                <a:lnTo>
                  <a:pt x="0" y="493059"/>
                </a:lnTo>
                <a:lnTo>
                  <a:pt x="2218" y="445576"/>
                </a:lnTo>
                <a:lnTo>
                  <a:pt x="8739" y="399368"/>
                </a:lnTo>
                <a:lnTo>
                  <a:pt x="19360" y="354644"/>
                </a:lnTo>
                <a:lnTo>
                  <a:pt x="33876" y="311610"/>
                </a:lnTo>
                <a:lnTo>
                  <a:pt x="52085" y="270472"/>
                </a:lnTo>
                <a:lnTo>
                  <a:pt x="73784" y="231439"/>
                </a:lnTo>
                <a:lnTo>
                  <a:pt x="98770" y="194715"/>
                </a:lnTo>
                <a:lnTo>
                  <a:pt x="126839" y="160509"/>
                </a:lnTo>
                <a:lnTo>
                  <a:pt x="157788" y="129026"/>
                </a:lnTo>
                <a:lnTo>
                  <a:pt x="191415" y="100473"/>
                </a:lnTo>
                <a:lnTo>
                  <a:pt x="227516" y="75056"/>
                </a:lnTo>
                <a:lnTo>
                  <a:pt x="265888" y="52983"/>
                </a:lnTo>
                <a:lnTo>
                  <a:pt x="306328" y="34460"/>
                </a:lnTo>
                <a:lnTo>
                  <a:pt x="348632" y="19694"/>
                </a:lnTo>
                <a:lnTo>
                  <a:pt x="392599" y="8890"/>
                </a:lnTo>
                <a:lnTo>
                  <a:pt x="438023" y="2257"/>
                </a:lnTo>
                <a:lnTo>
                  <a:pt x="484704" y="0"/>
                </a:lnTo>
                <a:lnTo>
                  <a:pt x="531384" y="2257"/>
                </a:lnTo>
                <a:lnTo>
                  <a:pt x="576809" y="8890"/>
                </a:lnTo>
                <a:lnTo>
                  <a:pt x="620775" y="19694"/>
                </a:lnTo>
                <a:lnTo>
                  <a:pt x="663080" y="34460"/>
                </a:lnTo>
                <a:lnTo>
                  <a:pt x="703520" y="52983"/>
                </a:lnTo>
                <a:lnTo>
                  <a:pt x="741892" y="75056"/>
                </a:lnTo>
                <a:lnTo>
                  <a:pt x="777993" y="100473"/>
                </a:lnTo>
                <a:lnTo>
                  <a:pt x="811619" y="129026"/>
                </a:lnTo>
                <a:lnTo>
                  <a:pt x="842569" y="160509"/>
                </a:lnTo>
                <a:lnTo>
                  <a:pt x="870638" y="194715"/>
                </a:lnTo>
                <a:lnTo>
                  <a:pt x="895623" y="231439"/>
                </a:lnTo>
                <a:lnTo>
                  <a:pt x="917322" y="270472"/>
                </a:lnTo>
                <a:lnTo>
                  <a:pt x="935532" y="311610"/>
                </a:lnTo>
                <a:lnTo>
                  <a:pt x="950048" y="354644"/>
                </a:lnTo>
                <a:lnTo>
                  <a:pt x="960668" y="399368"/>
                </a:lnTo>
                <a:lnTo>
                  <a:pt x="967189" y="445576"/>
                </a:lnTo>
                <a:lnTo>
                  <a:pt x="969408" y="493061"/>
                </a:lnTo>
                <a:lnTo>
                  <a:pt x="967189" y="540546"/>
                </a:lnTo>
                <a:lnTo>
                  <a:pt x="960668" y="586754"/>
                </a:lnTo>
                <a:lnTo>
                  <a:pt x="950048" y="631479"/>
                </a:lnTo>
                <a:lnTo>
                  <a:pt x="935532" y="674513"/>
                </a:lnTo>
                <a:lnTo>
                  <a:pt x="917322" y="715650"/>
                </a:lnTo>
                <a:lnTo>
                  <a:pt x="895623" y="754683"/>
                </a:lnTo>
                <a:lnTo>
                  <a:pt x="870638" y="791407"/>
                </a:lnTo>
                <a:lnTo>
                  <a:pt x="842569" y="825613"/>
                </a:lnTo>
                <a:lnTo>
                  <a:pt x="811619" y="857097"/>
                </a:lnTo>
                <a:lnTo>
                  <a:pt x="777993" y="885650"/>
                </a:lnTo>
                <a:lnTo>
                  <a:pt x="741892" y="911066"/>
                </a:lnTo>
                <a:lnTo>
                  <a:pt x="703520" y="933139"/>
                </a:lnTo>
                <a:lnTo>
                  <a:pt x="663080" y="951662"/>
                </a:lnTo>
                <a:lnTo>
                  <a:pt x="620775" y="966429"/>
                </a:lnTo>
                <a:lnTo>
                  <a:pt x="576809" y="977232"/>
                </a:lnTo>
                <a:lnTo>
                  <a:pt x="531384" y="983865"/>
                </a:lnTo>
                <a:lnTo>
                  <a:pt x="517126" y="984555"/>
                </a:lnTo>
                <a:close/>
              </a:path>
            </a:pathLst>
          </a:custGeom>
          <a:solidFill>
            <a:srgbClr val="E9E3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6492" y="8968469"/>
            <a:ext cx="6013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40" dirty="0">
                <a:solidFill>
                  <a:srgbClr val="17726D"/>
                </a:solidFill>
                <a:latin typeface="Trebuchet MS"/>
                <a:cs typeface="Trebuchet MS"/>
              </a:rPr>
              <a:t>05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477"/>
            <a:ext cx="18289905" cy="1226820"/>
          </a:xfrm>
          <a:custGeom>
            <a:avLst/>
            <a:gdLst/>
            <a:ahLst/>
            <a:cxnLst/>
            <a:rect l="l" t="t" r="r" b="b"/>
            <a:pathLst>
              <a:path w="18289905" h="1226820">
                <a:moveTo>
                  <a:pt x="18289325" y="1226635"/>
                </a:moveTo>
                <a:lnTo>
                  <a:pt x="0" y="1226635"/>
                </a:lnTo>
                <a:lnTo>
                  <a:pt x="0" y="0"/>
                </a:lnTo>
                <a:lnTo>
                  <a:pt x="18289325" y="0"/>
                </a:lnTo>
                <a:lnTo>
                  <a:pt x="18289325" y="1226635"/>
                </a:lnTo>
                <a:close/>
              </a:path>
            </a:pathLst>
          </a:custGeom>
          <a:solidFill>
            <a:srgbClr val="17726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3018" y="1423660"/>
            <a:ext cx="14781377" cy="84391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365" rIns="0" bIns="0" rtlCol="0">
            <a:spAutoFit/>
          </a:bodyPr>
          <a:lstStyle/>
          <a:p>
            <a:pPr marL="3945254">
              <a:lnSpc>
                <a:spcPct val="100000"/>
              </a:lnSpc>
              <a:spcBef>
                <a:spcPts val="110"/>
              </a:spcBef>
            </a:pPr>
            <a:r>
              <a:rPr sz="6300" i="0" spc="430" dirty="0">
                <a:solidFill>
                  <a:srgbClr val="FFFFFF"/>
                </a:solidFill>
                <a:latin typeface="Trebuchet MS"/>
                <a:cs typeface="Trebuchet MS"/>
              </a:rPr>
              <a:t>INCREMENTAL</a:t>
            </a:r>
            <a:r>
              <a:rPr sz="6300" i="0" spc="-43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00" i="0" spc="475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6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633</Words>
  <Application>Microsoft Office PowerPoint</Application>
  <PresentationFormat>Custom</PresentationFormat>
  <Paragraphs>128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Black</vt:lpstr>
      <vt:lpstr>Calibri</vt:lpstr>
      <vt:lpstr>Cambria</vt:lpstr>
      <vt:lpstr>Lucida Sans Unicode</vt:lpstr>
      <vt:lpstr>Tahoma</vt:lpstr>
      <vt:lpstr>Trebuchet MS</vt:lpstr>
      <vt:lpstr>Verdana</vt:lpstr>
      <vt:lpstr>Office Theme</vt:lpstr>
      <vt:lpstr>ECARE</vt:lpstr>
      <vt:lpstr>INTRODUCTION</vt:lpstr>
      <vt:lpstr>PROBLEMS</vt:lpstr>
      <vt:lpstr>SOLUTIONS WE WILL SOLVE THE PROBLEMS</vt:lpstr>
      <vt:lpstr>To make online appointment between doctors and patients &amp; check their appointment status.</vt:lpstr>
      <vt:lpstr>HOW WE WORK?</vt:lpstr>
      <vt:lpstr>HOW WE WORK?</vt:lpstr>
      <vt:lpstr>HOW WE WORK?</vt:lpstr>
      <vt:lpstr>INCREMENTAL MODEL</vt:lpstr>
      <vt:lpstr>ENTITY RELATIONSHIP DIAGRAM</vt:lpstr>
      <vt:lpstr>USE CASE</vt:lpstr>
      <vt:lpstr>SEQUENCE DIAGRAM</vt:lpstr>
      <vt:lpstr>CLASS DIAGRAM</vt:lpstr>
      <vt:lpstr>TOOLS AND TECHNOLOGY</vt:lpstr>
      <vt:lpstr>PROJECT TASK AND TIME SCHEDULE</vt:lpstr>
      <vt:lpstr>TASK DONE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OUTPUT</vt:lpstr>
      <vt:lpstr>Team Members</vt:lpstr>
      <vt:lpstr>THANK YOU FOR YOUR NICE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dc:creator>Prabin</dc:creator>
  <cp:keywords>DAGIG4Agwt0,BAFjs1Gcqe8</cp:keywords>
  <cp:lastModifiedBy>Pradeep Chaudhary</cp:lastModifiedBy>
  <cp:revision>2</cp:revision>
  <dcterms:created xsi:type="dcterms:W3CDTF">2024-07-26T07:55:37Z</dcterms:created>
  <dcterms:modified xsi:type="dcterms:W3CDTF">2024-07-27T08:05:15Z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2024-07-26T00:00:00Z</vt:filetime>
  </property>
  <property fmtid="{D5CDD505-2E9C-101B-9397-08002B2CF9AE}" pid="3" name="Creator">
    <vt:lpwstr>Canva</vt:lpwstr>
  </property>
  <property fmtid="{D5CDD505-2E9C-101B-9397-08002B2CF9AE}" pid="4" name="LastSaved">
    <vt:filetime>2024-07-26T00:00:00Z</vt:filetime>
  </property>
  <property fmtid="{D5CDD505-2E9C-101B-9397-08002B2CF9AE}" pid="5" name="Producer">
    <vt:lpwstr>Canva</vt:lpwstr>
  </property>
</Properties>
</file>